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5" Type="http://schemas.microsoft.com/office/2020/02/relationships/classificationlabels" Target="docMetadata/LabelInfo.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305" r:id="rId5"/>
    <p:sldId id="296" r:id="rId6"/>
    <p:sldId id="306" r:id="rId7"/>
    <p:sldId id="259" r:id="rId8"/>
    <p:sldId id="322" r:id="rId9"/>
    <p:sldId id="317" r:id="rId10"/>
    <p:sldId id="318" r:id="rId11"/>
    <p:sldId id="319" r:id="rId12"/>
    <p:sldId id="314" r:id="rId13"/>
    <p:sldId id="320" r:id="rId14"/>
    <p:sldId id="309" r:id="rId15"/>
    <p:sldId id="315" r:id="rId16"/>
    <p:sldId id="321" r:id="rId17"/>
    <p:sldId id="310" r:id="rId18"/>
    <p:sldId id="31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3456" autoAdjust="0"/>
    <p:restoredTop sz="86477" autoAdjust="0"/>
  </p:normalViewPr>
  <p:slideViewPr>
    <p:cSldViewPr snapToGrid="0">
      <p:cViewPr varScale="1">
        <p:scale>
          <a:sx n="74" d="100"/>
          <a:sy n="74" d="100"/>
        </p:scale>
        <p:origin x="-1194" y="-90"/>
      </p:cViewPr>
      <p:guideLst>
        <p:guide orient="horz" pos="2160"/>
        <p:guide pos="3840"/>
      </p:guideLst>
    </p:cSldViewPr>
  </p:slideViewPr>
  <p:outlineViewPr>
    <p:cViewPr>
      <p:scale>
        <a:sx n="33" d="100"/>
        <a:sy n="33" d="100"/>
      </p:scale>
      <p:origin x="0" y="2808"/>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handoutMaster" Target="handoutMasters/handoutMaster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theme" Target="theme/theme1.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notesMaster" Target="notesMasters/notesMaster1.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viewProps" Target="viewProps.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presProps" Target="pres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commentAuthors" Target="commentAuthors.xml" /><Relationship Id="rId27" Type="http://schemas.microsoft.com/office/2018/10/relationships/authors" Target="authors.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8FE81FEC-2664-411F-AEB3-065F29F52751}">
      <dgm:prSet custT="1"/>
      <dgm:spPr>
        <a:solidFill>
          <a:schemeClr val="bg1">
            <a:alpha val="90000"/>
          </a:schemeClr>
        </a:solidFill>
        <a:ln>
          <a:noFill/>
        </a:ln>
      </dgm:spPr>
      <dgm:t>
        <a:bodyPr/>
        <a:lstStyle/>
        <a:p>
          <a:pPr rtl="0"/>
          <a:r>
            <a:rPr lang="en-IN" sz="1600" b="1" i="0" dirty="0">
              <a:latin typeface="Verdana" pitchFamily="34" charset="0"/>
              <a:ea typeface="Verdana" pitchFamily="34" charset="0"/>
            </a:rPr>
            <a:t>Mistletoe</a:t>
          </a:r>
        </a:p>
        <a:p>
          <a:pPr rtl="0"/>
          <a:r>
            <a:rPr lang="en-IN" sz="1600" b="0" i="0" dirty="0" err="1">
              <a:latin typeface="Verdana" pitchFamily="34" charset="0"/>
              <a:ea typeface="Verdana" pitchFamily="34" charset="0"/>
            </a:rPr>
            <a:t>Cuscuta</a:t>
          </a:r>
          <a:r>
            <a:rPr lang="en-IN" sz="1600" b="0" i="0" dirty="0">
              <a:latin typeface="Verdana" pitchFamily="34" charset="0"/>
              <a:ea typeface="Verdana" pitchFamily="34" charset="0"/>
            </a:rPr>
            <a:t> </a:t>
          </a:r>
          <a:r>
            <a:rPr lang="en-IN" sz="1600" b="0" i="0" dirty="0" err="1">
              <a:latin typeface="Verdana" pitchFamily="34" charset="0"/>
              <a:ea typeface="Verdana" pitchFamily="34" charset="0"/>
            </a:rPr>
            <a:t>spp</a:t>
          </a:r>
          <a:endParaRPr lang="en-IN" sz="1600" b="0" i="0" dirty="0">
            <a:latin typeface="Verdana" pitchFamily="34" charset="0"/>
            <a:ea typeface="Verdana" pitchFamily="34" charset="0"/>
          </a:endParaRPr>
        </a:p>
        <a:p>
          <a:pPr rtl="0"/>
          <a:r>
            <a:rPr lang="en-IN" sz="1600" b="1" i="0" dirty="0" err="1">
              <a:latin typeface="Verdana" pitchFamily="34" charset="0"/>
              <a:ea typeface="Verdana" pitchFamily="34" charset="0"/>
            </a:rPr>
            <a:t>Orobanche</a:t>
          </a:r>
          <a:r>
            <a:rPr lang="en-IN" sz="1600" b="1" i="0" dirty="0">
              <a:latin typeface="Verdana" pitchFamily="34" charset="0"/>
              <a:ea typeface="Verdana" pitchFamily="34" charset="0"/>
            </a:rPr>
            <a:t> </a:t>
          </a:r>
          <a:r>
            <a:rPr lang="en-IN" sz="1600" b="1" i="0" dirty="0" err="1">
              <a:latin typeface="Verdana" pitchFamily="34" charset="0"/>
              <a:ea typeface="Verdana" pitchFamily="34" charset="0"/>
            </a:rPr>
            <a:t>spp</a:t>
          </a:r>
          <a:endParaRPr lang="en-US" sz="1600" b="0" i="0" dirty="0">
            <a:solidFill>
              <a:schemeClr val="accent3"/>
            </a:solidFill>
            <a:latin typeface="Verdana" pitchFamily="34" charset="0"/>
            <a:ea typeface="Verdana" pitchFamily="34" charset="0"/>
            <a:cs typeface="Gill Sans Light" panose="020B0302020104020203" pitchFamily="34" charset="-79"/>
          </a:endParaRP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73D947E0-108F-4D20-A71E-3CF329F97212}">
      <dgm:prSet phldr="0" custT="1"/>
      <dgm:spPr>
        <a:solidFill>
          <a:schemeClr val="accent2"/>
        </a:solidFill>
        <a:ln>
          <a:noFill/>
        </a:ln>
      </dgm:spPr>
      <dgm:t>
        <a:bodyPr/>
        <a:lstStyle/>
        <a:p>
          <a:pPr rtl="0"/>
          <a:r>
            <a:rPr lang="en-US" sz="2000" b="1" dirty="0">
              <a:latin typeface="Baskerville Old Face" panose="02020602080505020303" pitchFamily="18" charset="77"/>
              <a:ea typeface="Baskerville" panose="02020502070401020303" pitchFamily="18" charset="0"/>
            </a:rPr>
            <a:t>Bacteria</a:t>
          </a: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custT="1"/>
      <dgm:spPr>
        <a:solidFill>
          <a:schemeClr val="bg1">
            <a:alpha val="90000"/>
          </a:schemeClr>
        </a:solidFill>
        <a:ln>
          <a:noFill/>
        </a:ln>
      </dgm:spPr>
      <dgm:t>
        <a:bodyPr/>
        <a:lstStyle/>
        <a:p>
          <a:r>
            <a:rPr lang="en-IN" sz="1600" b="0" i="0" dirty="0">
              <a:latin typeface="Verdana" pitchFamily="34" charset="0"/>
              <a:ea typeface="Verdana" pitchFamily="34" charset="0"/>
            </a:rPr>
            <a:t>Aster yellows </a:t>
          </a:r>
        </a:p>
        <a:p>
          <a:r>
            <a:rPr lang="en-IN" sz="1600" b="0" i="0" dirty="0">
              <a:latin typeface="Verdana" pitchFamily="34" charset="0"/>
              <a:ea typeface="Verdana" pitchFamily="34" charset="0"/>
            </a:rPr>
            <a:t>Granville wilt</a:t>
          </a:r>
        </a:p>
        <a:p>
          <a:r>
            <a:rPr lang="en-IN" sz="1600" b="0" i="0" dirty="0">
              <a:latin typeface="Verdana" pitchFamily="34" charset="0"/>
              <a:ea typeface="Verdana" pitchFamily="34" charset="0"/>
            </a:rPr>
            <a:t>Fire blight</a:t>
          </a:r>
          <a:endParaRPr lang="en-US" sz="1600" b="0" i="0" dirty="0">
            <a:solidFill>
              <a:schemeClr val="accent3"/>
            </a:solidFill>
            <a:latin typeface="Verdana" pitchFamily="34" charset="0"/>
            <a:ea typeface="Verdana" pitchFamily="34" charset="0"/>
            <a:cs typeface="Gill Sans Light" panose="020B0302020104020203" pitchFamily="34" charset="-79"/>
          </a:endParaRP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a:solidFill>
          <a:schemeClr val="accent2"/>
        </a:solidFill>
        <a:ln>
          <a:noFill/>
        </a:ln>
      </dgm:spPr>
      <dgm:t>
        <a:bodyPr/>
        <a:lstStyle/>
        <a:p>
          <a:r>
            <a:rPr lang="en-US" sz="2000" b="1" dirty="0">
              <a:latin typeface="Baskerville Old Face" panose="02020602080505020303" pitchFamily="18" charset="77"/>
              <a:ea typeface="Baskerville" panose="02020502070401020303" pitchFamily="18" charset="0"/>
            </a:rPr>
            <a:t>Fungi</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custT="1"/>
      <dgm:spPr>
        <a:solidFill>
          <a:schemeClr val="bg1">
            <a:lumMod val="95000"/>
            <a:alpha val="90000"/>
          </a:schemeClr>
        </a:solidFill>
      </dgm:spPr>
      <dgm:t>
        <a:bodyPr/>
        <a:lstStyle/>
        <a:p>
          <a:r>
            <a:rPr lang="en-IN" sz="1600" b="0" i="0" dirty="0">
              <a:latin typeface="Verdana" pitchFamily="34" charset="0"/>
              <a:ea typeface="Verdana" pitchFamily="34" charset="0"/>
            </a:rPr>
            <a:t>Late blight of potato</a:t>
          </a:r>
        </a:p>
        <a:p>
          <a:r>
            <a:rPr lang="en-IN" sz="1600" b="0" i="0" dirty="0">
              <a:latin typeface="Verdana" pitchFamily="34" charset="0"/>
              <a:ea typeface="Verdana" pitchFamily="34" charset="0"/>
            </a:rPr>
            <a:t>Anthracnose of grape</a:t>
          </a:r>
        </a:p>
        <a:p>
          <a:endParaRPr lang="en-US" sz="1600" b="0" i="0" dirty="0">
            <a:solidFill>
              <a:schemeClr val="accent3"/>
            </a:solidFill>
            <a:latin typeface="Verdana" pitchFamily="34" charset="0"/>
            <a:ea typeface="Verdana" pitchFamily="34" charset="0"/>
            <a:cs typeface="Gill Sans Light" panose="020B0302020104020203" pitchFamily="34" charset="-79"/>
          </a:endParaRP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phldr="0" custT="1"/>
      <dgm:spPr>
        <a:solidFill>
          <a:schemeClr val="accent2"/>
        </a:solidFill>
        <a:ln>
          <a:noFill/>
        </a:ln>
      </dgm:spPr>
      <dgm:t>
        <a:bodyPr/>
        <a:lstStyle/>
        <a:p>
          <a:r>
            <a:rPr lang="en-IN" sz="2000" b="1" i="0" dirty="0">
              <a:latin typeface="+mj-lt"/>
            </a:rPr>
            <a:t>Nematodes</a:t>
          </a:r>
          <a:endParaRPr lang="en-US" sz="2000" dirty="0">
            <a:latin typeface="+mj-lt"/>
            <a:ea typeface="Baskerville" panose="02020502070401020303" pitchFamily="18" charset="0"/>
          </a:endParaRP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custT="1"/>
      <dgm:spPr>
        <a:solidFill>
          <a:schemeClr val="bg1">
            <a:alpha val="90000"/>
          </a:schemeClr>
        </a:solidFill>
        <a:ln>
          <a:noFill/>
        </a:ln>
      </dgm:spPr>
      <dgm:t>
        <a:bodyPr/>
        <a:lstStyle/>
        <a:p>
          <a:r>
            <a:rPr lang="en-IN" sz="1600" b="0" i="0" dirty="0" err="1"/>
            <a:t>Aphelenchoides</a:t>
          </a:r>
          <a:endParaRPr lang="en-IN" sz="1600" b="0" i="0" dirty="0"/>
        </a:p>
        <a:p>
          <a:r>
            <a:rPr lang="en-IN" sz="1600" b="0" i="0" dirty="0" err="1"/>
            <a:t>Tylenchulus</a:t>
          </a:r>
          <a:r>
            <a:rPr lang="en-IN" sz="1600" b="0" i="0" dirty="0"/>
            <a:t> </a:t>
          </a:r>
          <a:r>
            <a:rPr lang="en-IN" sz="1600" b="0" i="0" dirty="0" err="1"/>
            <a:t>semipenetrans</a:t>
          </a:r>
          <a:endParaRPr lang="en-IN" sz="1600" b="0" i="0" dirty="0"/>
        </a:p>
        <a:p>
          <a:r>
            <a:rPr lang="en-IN" sz="1600" b="0" i="0" dirty="0"/>
            <a:t>Root-knot nematodes</a:t>
          </a:r>
          <a:endParaRPr lang="en-US" sz="1600" b="0" i="0" dirty="0">
            <a:solidFill>
              <a:schemeClr val="accent3"/>
            </a:solidFill>
            <a:latin typeface="Gill Sans Nova Light" panose="020B0302020104020203" pitchFamily="34" charset="0"/>
            <a:cs typeface="Gill Sans Light" panose="020B0302020104020203" pitchFamily="34" charset="-79"/>
          </a:endParaRP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FEB4A941-E9FA-4A86-A673-85FF34B35F20}">
      <dgm:prSet phldr="0" custT="1"/>
      <dgm:spPr>
        <a:solidFill>
          <a:schemeClr val="bg1">
            <a:lumMod val="95000"/>
            <a:alpha val="90000"/>
          </a:schemeClr>
        </a:solidFill>
      </dgm:spPr>
      <dgm:t>
        <a:bodyPr/>
        <a:lstStyle/>
        <a:p>
          <a:pPr rtl="0"/>
          <a:r>
            <a:rPr lang="en-IN" sz="1600" b="0" i="0" dirty="0">
              <a:latin typeface="Verdana" pitchFamily="34" charset="0"/>
              <a:ea typeface="Verdana" pitchFamily="34" charset="0"/>
            </a:rPr>
            <a:t>Barley yellow dwarf </a:t>
          </a:r>
        </a:p>
        <a:p>
          <a:pPr rtl="0"/>
          <a:r>
            <a:rPr lang="en-IN" sz="1600" b="0" i="0" dirty="0" err="1">
              <a:latin typeface="Verdana" pitchFamily="34" charset="0"/>
              <a:ea typeface="Verdana" pitchFamily="34" charset="0"/>
            </a:rPr>
            <a:t>Prunus</a:t>
          </a:r>
          <a:r>
            <a:rPr lang="en-IN" sz="1600" b="0" i="0" dirty="0">
              <a:latin typeface="Verdana" pitchFamily="34" charset="0"/>
              <a:ea typeface="Verdana" pitchFamily="34" charset="0"/>
            </a:rPr>
            <a:t> necrotic ring spot </a:t>
          </a:r>
          <a:endParaRPr lang="en-US" sz="1600" b="0" i="0" dirty="0">
            <a:solidFill>
              <a:schemeClr val="accent3"/>
            </a:solidFill>
            <a:latin typeface="Verdana" pitchFamily="34" charset="0"/>
            <a:ea typeface="Verdana" pitchFamily="34" charset="0"/>
            <a:cs typeface="Gill Sans Light" panose="020B0302020104020203" pitchFamily="34" charset="-79"/>
          </a:endParaRPr>
        </a:p>
      </dgm:t>
    </dgm:pt>
    <dgm:pt modelId="{39522508-BC4E-4DD5-A744-AFEFFE36DB74}" type="parTrans" cxnId="{F942F56C-9025-4AA1-9B36-C5AE0A93B0F5}">
      <dgm:prSet/>
      <dgm:spPr/>
      <dgm:t>
        <a:bodyPr/>
        <a:lstStyle/>
        <a:p>
          <a:endParaRPr lang="en-US"/>
        </a:p>
      </dgm:t>
    </dgm:pt>
    <dgm:pt modelId="{97624CC8-6315-4683-B26C-C30D552DA5A6}" type="sibTrans" cxnId="{F942F56C-9025-4AA1-9B36-C5AE0A93B0F5}">
      <dgm:prSet/>
      <dgm:spPr/>
      <dgm:t>
        <a:bodyPr/>
        <a:lstStyle/>
        <a:p>
          <a:endParaRPr lang="en-US"/>
        </a:p>
      </dgm:t>
    </dgm:pt>
    <dgm:pt modelId="{A2322D3A-7AC2-4C5C-9D7E-EAB2313D47D4}">
      <dgm:prSet phldr="0" custT="1"/>
      <dgm:spPr>
        <a:solidFill>
          <a:schemeClr val="accent2"/>
        </a:solidFill>
        <a:ln>
          <a:noFill/>
        </a:ln>
      </dgm:spPr>
      <dgm:t>
        <a:bodyPr/>
        <a:lstStyle/>
        <a:p>
          <a:r>
            <a:rPr lang="en-IN" sz="2000" b="1" i="0" dirty="0">
              <a:latin typeface="+mj-lt"/>
            </a:rPr>
            <a:t>Parasitic Plants</a:t>
          </a:r>
          <a:endParaRPr lang="en-US" sz="2000" dirty="0">
            <a:latin typeface="+mj-lt"/>
            <a:ea typeface="Baskerville" panose="02020502070401020303" pitchFamily="18" charset="0"/>
          </a:endParaRPr>
        </a:p>
      </dgm:t>
    </dgm:pt>
    <dgm:pt modelId="{4A8C15D4-B36F-4764-B4FF-F2AF790D3E17}" type="parTrans" cxnId="{179FAFCF-F878-464E-A8A6-1185EFA0E380}">
      <dgm:prSet/>
      <dgm:spPr/>
      <dgm:t>
        <a:bodyPr/>
        <a:lstStyle/>
        <a:p>
          <a:endParaRPr lang="en-US"/>
        </a:p>
      </dgm:t>
    </dgm:pt>
    <dgm:pt modelId="{84DE1C3A-3FC7-4DB3-88ED-33F65A71557A}" type="sibTrans" cxnId="{179FAFCF-F878-464E-A8A6-1185EFA0E380}">
      <dgm:prSet/>
      <dgm:spPr/>
      <dgm:t>
        <a:bodyPr/>
        <a:lstStyle/>
        <a:p>
          <a:endParaRPr lang="en-US"/>
        </a:p>
      </dgm:t>
    </dgm:pt>
    <dgm:pt modelId="{4F85505A-81B6-4FDA-A144-900B71DAD946}">
      <dgm:prSet phldr="0" custT="1"/>
      <dgm:spPr>
        <a:solidFill>
          <a:schemeClr val="accent2"/>
        </a:solidFill>
        <a:ln>
          <a:noFill/>
        </a:ln>
      </dgm:spPr>
      <dgm:t>
        <a:bodyPr/>
        <a:lstStyle/>
        <a:p>
          <a:r>
            <a:rPr lang="en-IN" sz="2000" b="1" i="0" dirty="0">
              <a:latin typeface="+mj-lt"/>
            </a:rPr>
            <a:t>Virus</a:t>
          </a:r>
          <a:endParaRPr lang="en-US" sz="2000" dirty="0">
            <a:latin typeface="+mj-lt"/>
            <a:ea typeface="Baskerville" panose="02020502070401020303" pitchFamily="18" charset="0"/>
          </a:endParaRPr>
        </a:p>
      </dgm:t>
    </dgm:pt>
    <dgm:pt modelId="{D9A96E25-7BBE-4DDD-8DDE-B4970D4340A8}" type="parTrans" cxnId="{2D633B56-E147-4EFC-B9EE-6C0413F329B0}">
      <dgm:prSet/>
      <dgm:spPr/>
      <dgm:t>
        <a:bodyPr/>
        <a:lstStyle/>
        <a:p>
          <a:endParaRPr lang="en-US"/>
        </a:p>
      </dgm:t>
    </dgm:pt>
    <dgm:pt modelId="{68F74A88-49DC-44B1-BC0D-220A7B97601C}" type="sibTrans" cxnId="{2D633B56-E147-4EFC-B9EE-6C0413F329B0}">
      <dgm:prSet/>
      <dgm:spPr/>
      <dgm:t>
        <a:bodyPr/>
        <a:lstStyle/>
        <a:p>
          <a:endParaRPr lang="en-US"/>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5" custLinFactNeighborY="-56478">
        <dgm:presLayoutVars>
          <dgm:chMax val="0"/>
          <dgm:chPref val="0"/>
        </dgm:presLayoutVars>
      </dgm:prSet>
      <dgm:spPr/>
    </dgm:pt>
    <dgm:pt modelId="{22359DD7-1BFB-4900-BAE6-6084F2F57988}" type="pres">
      <dgm:prSet presAssocID="{73D947E0-108F-4D20-A71E-3CF329F97212}" presName="desTx" presStyleLbl="alignAccFollowNode1" presStyleIdx="0" presStyleCnt="5" custScaleY="173526" custLinFactNeighborY="13200">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5" custLinFactNeighborY="-56478">
        <dgm:presLayoutVars>
          <dgm:chMax val="0"/>
          <dgm:chPref val="0"/>
        </dgm:presLayoutVars>
      </dgm:prSet>
      <dgm:spPr/>
    </dgm:pt>
    <dgm:pt modelId="{4FEB85EB-D046-4CDB-8A62-BBCE260C4490}" type="pres">
      <dgm:prSet presAssocID="{B1AFA1AF-0FF8-45B3-A6D0-0E255A2F637D}" presName="desTx" presStyleLbl="alignAccFollowNode1" presStyleIdx="1" presStyleCnt="5" custScaleX="102990" custScaleY="150818" custLinFactNeighborX="-645" custLinFactNeighborY="13287">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5" custLinFactNeighborY="-56478">
        <dgm:presLayoutVars>
          <dgm:chMax val="0"/>
          <dgm:chPref val="0"/>
        </dgm:presLayoutVars>
      </dgm:prSet>
      <dgm:spPr/>
    </dgm:pt>
    <dgm:pt modelId="{6B5FE59C-B471-448A-AA7A-B526DCC4D4CA}" type="pres">
      <dgm:prSet presAssocID="{E9682B4F-0217-4B50-923E-C104AA24290F}" presName="desTx" presStyleLbl="alignAccFollowNode1" presStyleIdx="2" presStyleCnt="5" custScaleY="157862" custLinFactNeighborX="641" custLinFactNeighborY="14511">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5" custLinFactNeighborY="-56478">
        <dgm:presLayoutVars>
          <dgm:chMax val="0"/>
          <dgm:chPref val="0"/>
        </dgm:presLayoutVars>
      </dgm:prSet>
      <dgm:spPr/>
    </dgm:pt>
    <dgm:pt modelId="{C42A8BDE-B838-475D-AFDE-17B60D744AB6}" type="pres">
      <dgm:prSet presAssocID="{4F85505A-81B6-4FDA-A144-900B71DAD946}" presName="desTx" presStyleLbl="alignAccFollowNode1" presStyleIdx="3" presStyleCnt="5" custScaleY="173526" custLinFactNeighborY="13200">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4" presStyleCnt="5" custLinFactNeighborY="-56478">
        <dgm:presLayoutVars>
          <dgm:chMax val="0"/>
          <dgm:chPref val="0"/>
        </dgm:presLayoutVars>
      </dgm:prSet>
      <dgm:spPr/>
    </dgm:pt>
    <dgm:pt modelId="{C8429E68-36DD-4F6A-A2F4-7CCDADCEFAD1}" type="pres">
      <dgm:prSet presAssocID="{A2322D3A-7AC2-4C5C-9D7E-EAB2313D47D4}" presName="desTx" presStyleLbl="alignAccFollowNode1" presStyleIdx="4" presStyleCnt="5" custScaleX="98615" custScaleY="165121" custLinFactNeighborY="13200">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7" destOrd="0" presId="urn:microsoft.com/office/officeart/2016/7/layout/HorizontalActionList"/>
    <dgm:cxn modelId="{2608DA2F-9259-4A20-98D1-9A5F5780B66F}" type="presParOf" srcId="{E4B4F7C4-5024-45F0-9FD7-C5068A1AE6C4}" destId="{647B2244-AC3A-441A-A6FB-6136FA04F429}" srcOrd="8"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DF1ABFB3-B399-406F-91BD-DCDF9A38526B}">
      <dgm:prSet phldrT="[Text]" phldr="0" custT="1"/>
      <dgm:spPr/>
      <dgm:t>
        <a:bodyPr/>
        <a:lstStyle/>
        <a:p>
          <a:r>
            <a:rPr lang="en-IN" sz="1600" b="0" i="0" dirty="0">
              <a:latin typeface="+mj-lt"/>
            </a:rPr>
            <a:t>Sensor Networks</a:t>
          </a:r>
          <a:endParaRPr lang="en-US" sz="1600" b="0" i="0" dirty="0">
            <a:solidFill>
              <a:schemeClr val="accent3"/>
            </a:solidFill>
            <a:latin typeface="+mj-lt"/>
            <a:cs typeface="Gill Sans Light" panose="020B0302020104020203" pitchFamily="34" charset="-79"/>
          </a:endParaRPr>
        </a:p>
      </dgm:t>
    </dgm:pt>
    <dgm:pt modelId="{8B9AF88A-E1F7-4D3A-905F-87228D6A8655}">
      <dgm:prSet phldr="0"/>
      <dgm:spPr/>
      <dgm:t>
        <a:bodyPr/>
        <a:lstStyle/>
        <a:p>
          <a:pPr>
            <a:defRPr b="1"/>
          </a:pPr>
          <a:r>
            <a:rPr lang="en-US" b="0" dirty="0">
              <a:solidFill>
                <a:schemeClr val="accent3"/>
              </a:solidFill>
              <a:latin typeface="Baskerville Old Face" panose="02020602080505020303" pitchFamily="18" charset="77"/>
              <a:ea typeface="Baskerville" panose="02020502070401020303" pitchFamily="18" charset="0"/>
            </a:rPr>
            <a:t>May 20XX</a:t>
          </a:r>
        </a:p>
      </dgm:t>
    </dgm:pt>
    <dgm:pt modelId="{F11DD6EC-352C-4A0E-84AA-FEBE2F06BCF9}" type="sibTrans" cxnId="{E1474FF3-8E3C-4B30-985C-CE88BA0FE324}">
      <dgm:prSet/>
      <dgm:spPr/>
      <dgm:t>
        <a:bodyPr/>
        <a:lstStyle/>
        <a:p>
          <a:endParaRPr lang="en-US"/>
        </a:p>
      </dgm:t>
    </dgm:pt>
    <dgm:pt modelId="{933A8FED-7B84-4ED0-B6AA-2EE26A89B8EA}" type="parTrans" cxnId="{E1474FF3-8E3C-4B30-985C-CE88BA0FE324}">
      <dgm:prSet/>
      <dgm:spPr/>
      <dgm:t>
        <a:bodyPr/>
        <a:lstStyle/>
        <a:p>
          <a:endParaRPr lang="en-US"/>
        </a:p>
      </dgm:t>
    </dgm:pt>
    <dgm:pt modelId="{70E4A1D3-514E-4327-991D-5CC9C6B41885}" type="sibTrans" cxnId="{15319551-A9EA-462E-845B-E5251E84291F}">
      <dgm:prSet/>
      <dgm:spPr/>
      <dgm:t>
        <a:bodyPr/>
        <a:lstStyle/>
        <a:p>
          <a:endParaRPr lang="en-US"/>
        </a:p>
      </dgm:t>
    </dgm:pt>
    <dgm:pt modelId="{78CB0E27-958C-4066-A189-8B36505E8204}" type="parTrans" cxnId="{15319551-A9EA-462E-845B-E5251E84291F}">
      <dgm:prSet/>
      <dgm:spPr/>
      <dgm:t>
        <a:bodyPr/>
        <a:lstStyle/>
        <a:p>
          <a:endParaRPr lang="en-US"/>
        </a:p>
      </dgm:t>
    </dgm:pt>
    <dgm:pt modelId="{332BC85C-1CF3-4F8F-ACB7-5B6D53744AE1}">
      <dgm:prSet phldr="0" custT="1"/>
      <dgm:spPr/>
      <dgm:t>
        <a:bodyPr/>
        <a:lstStyle/>
        <a:p>
          <a:r>
            <a:rPr lang="en-US" sz="1600" b="0" i="0" dirty="0">
              <a:latin typeface="+mj-lt"/>
            </a:rPr>
            <a:t>Remote Sensing and Satellite Imagery</a:t>
          </a:r>
          <a:endParaRPr lang="en-US" sz="1600" b="0" i="0" dirty="0">
            <a:solidFill>
              <a:schemeClr val="accent3"/>
            </a:solidFill>
            <a:latin typeface="+mj-lt"/>
            <a:cs typeface="Gill Sans Light" panose="020B0302020104020203" pitchFamily="34" charset="-79"/>
          </a:endParaRPr>
        </a:p>
      </dgm:t>
    </dgm:pt>
    <dgm:pt modelId="{8BAB5E6F-A65E-41DB-A296-0818B0E49F7C}">
      <dgm:prSet phldr="0"/>
      <dgm:spPr/>
      <dgm:t>
        <a:bodyPr/>
        <a:lstStyle/>
        <a:p>
          <a:pPr>
            <a:defRPr b="1"/>
          </a:pPr>
          <a:r>
            <a:rPr lang="en-IN" b="0" i="0" dirty="0">
              <a:latin typeface="+mj-lt"/>
            </a:rPr>
            <a:t>August 19XX</a:t>
          </a:r>
          <a:endParaRPr lang="en-US" b="0" dirty="0">
            <a:solidFill>
              <a:schemeClr val="accent3"/>
            </a:solidFill>
            <a:latin typeface="Baskerville Old Face" panose="02020602080505020303" pitchFamily="18" charset="77"/>
            <a:ea typeface="Baskerville" panose="02020502070401020303" pitchFamily="18" charset="0"/>
          </a:endParaRPr>
        </a:p>
      </dgm:t>
    </dgm:pt>
    <dgm:pt modelId="{B407F4C3-8FC9-4E91-A0EC-6B33713CC9A5}" type="sibTrans" cxnId="{66B49C6C-FAFD-47B4-BF22-05A295C23D4E}">
      <dgm:prSet/>
      <dgm:spPr/>
      <dgm:t>
        <a:bodyPr/>
        <a:lstStyle/>
        <a:p>
          <a:endParaRPr lang="en-US"/>
        </a:p>
      </dgm:t>
    </dgm:pt>
    <dgm:pt modelId="{886842C6-3EFC-4BE7-B417-415595758830}" type="parTrans" cxnId="{66B49C6C-FAFD-47B4-BF22-05A295C23D4E}">
      <dgm:prSet/>
      <dgm:spPr/>
      <dgm:t>
        <a:bodyPr/>
        <a:lstStyle/>
        <a:p>
          <a:endParaRPr lang="en-US"/>
        </a:p>
      </dgm:t>
    </dgm:pt>
    <dgm:pt modelId="{8D1CC686-B05C-4470-A959-236CC9C8BB70}" type="sibTrans" cxnId="{2617C475-F537-46A6-ADE1-4EB764853601}">
      <dgm:prSet/>
      <dgm:spPr/>
      <dgm:t>
        <a:bodyPr/>
        <a:lstStyle/>
        <a:p>
          <a:endParaRPr lang="en-US"/>
        </a:p>
      </dgm:t>
    </dgm:pt>
    <dgm:pt modelId="{99F218FD-90FE-450E-A368-B3E3677E74E8}" type="parTrans" cxnId="{2617C475-F537-46A6-ADE1-4EB764853601}">
      <dgm:prSet/>
      <dgm:spPr/>
      <dgm:t>
        <a:bodyPr/>
        <a:lstStyle/>
        <a:p>
          <a:endParaRPr lang="en-US"/>
        </a:p>
      </dgm:t>
    </dgm:pt>
    <dgm:pt modelId="{FA8F44BD-C8C7-462C-9756-1EC498E86842}">
      <dgm:prSet phldr="0"/>
      <dgm:spPr/>
      <dgm:t>
        <a:bodyPr/>
        <a:lstStyle/>
        <a:p>
          <a:pPr>
            <a:defRPr b="1"/>
          </a:pPr>
          <a:r>
            <a:rPr lang="en-US" b="0" dirty="0">
              <a:solidFill>
                <a:schemeClr val="accent3"/>
              </a:solidFill>
              <a:latin typeface="Baskerville Old Face" panose="02020602080505020303" pitchFamily="18" charset="77"/>
              <a:ea typeface="Baskerville" panose="02020502070401020303" pitchFamily="18" charset="0"/>
            </a:rPr>
            <a:t> Jan 20XX</a:t>
          </a:r>
        </a:p>
      </dgm:t>
    </dgm:pt>
    <dgm:pt modelId="{8C8A9736-03DA-4B1C-A590-10B4AD89452B}" type="sibTrans" cxnId="{0D51BD2E-4619-469B-B233-EBAC3D4D0BA6}">
      <dgm:prSet/>
      <dgm:spPr/>
      <dgm:t>
        <a:bodyPr/>
        <a:lstStyle/>
        <a:p>
          <a:endParaRPr lang="en-US"/>
        </a:p>
      </dgm:t>
    </dgm:pt>
    <dgm:pt modelId="{F47063EE-4B58-4EDE-A4F2-A4BD81B82F21}" type="parTrans" cxnId="{0D51BD2E-4619-469B-B233-EBAC3D4D0BA6}">
      <dgm:prSet/>
      <dgm:spPr/>
      <dgm:t>
        <a:bodyPr/>
        <a:lstStyle/>
        <a:p>
          <a:endParaRPr lang="en-US"/>
        </a:p>
      </dgm:t>
    </dgm:pt>
    <dgm:pt modelId="{579089A8-5362-4BA4-9163-D19228C1808F}">
      <dgm:prSet phldr="0" custT="1"/>
      <dgm:spPr/>
      <dgm:t>
        <a:bodyPr/>
        <a:lstStyle/>
        <a:p>
          <a:r>
            <a:rPr lang="en-IN" sz="1600" b="0" i="0" dirty="0">
              <a:latin typeface="+mj-lt"/>
            </a:rPr>
            <a:t>Block chain technology</a:t>
          </a:r>
          <a:endParaRPr lang="en-US" sz="1600" b="0" i="0" dirty="0">
            <a:solidFill>
              <a:schemeClr val="accent3"/>
            </a:solidFill>
            <a:latin typeface="+mj-lt"/>
            <a:cs typeface="Gill Sans Light" panose="020B0302020104020203" pitchFamily="34" charset="-79"/>
          </a:endParaRPr>
        </a:p>
      </dgm:t>
    </dgm:pt>
    <dgm:pt modelId="{D05E1923-5021-40F7-B4EF-E582E23A699D}">
      <dgm:prSet phldr="0"/>
      <dgm:spPr/>
      <dgm:t>
        <a:bodyPr/>
        <a:lstStyle/>
        <a:p>
          <a:pPr>
            <a:defRPr b="1"/>
          </a:pPr>
          <a:r>
            <a:rPr lang="en-US" b="0" dirty="0">
              <a:solidFill>
                <a:schemeClr val="accent3"/>
              </a:solidFill>
              <a:latin typeface="Baskerville Old Face" panose="02020602080505020303" pitchFamily="18" charset="77"/>
              <a:ea typeface="Baskerville" panose="02020502070401020303" pitchFamily="18" charset="0"/>
            </a:rPr>
            <a:t>20XX</a:t>
          </a:r>
        </a:p>
      </dgm:t>
    </dgm:pt>
    <dgm:pt modelId="{F020958C-EF86-4274-85F9-318F2792F7B6}" type="sibTrans" cxnId="{72C4D6D9-419A-42C1-A76D-84599F65BB08}">
      <dgm:prSet/>
      <dgm:spPr/>
      <dgm:t>
        <a:bodyPr/>
        <a:lstStyle/>
        <a:p>
          <a:endParaRPr lang="en-US"/>
        </a:p>
      </dgm:t>
    </dgm:pt>
    <dgm:pt modelId="{FD6C5CD2-9CED-4BE6-89CD-A5A5CCE63B3E}" type="parTrans" cxnId="{72C4D6D9-419A-42C1-A76D-84599F65BB08}">
      <dgm:prSet/>
      <dgm:spPr/>
      <dgm:t>
        <a:bodyPr/>
        <a:lstStyle/>
        <a:p>
          <a:endParaRPr lang="en-US"/>
        </a:p>
      </dgm:t>
    </dgm:pt>
    <dgm:pt modelId="{1C5328B1-AC18-4CF7-A034-BB0592F4A2A1}" type="sibTrans" cxnId="{4876CF51-F110-4E25-8FD4-08D25B4B0AB8}">
      <dgm:prSet/>
      <dgm:spPr/>
      <dgm:t>
        <a:bodyPr/>
        <a:lstStyle/>
        <a:p>
          <a:endParaRPr lang="en-US"/>
        </a:p>
      </dgm:t>
    </dgm:pt>
    <dgm:pt modelId="{FB2DEB6E-B29F-4E51-960A-23ECC62EBF38}" type="parTrans" cxnId="{4876CF51-F110-4E25-8FD4-08D25B4B0AB8}">
      <dgm:prSet/>
      <dgm:spPr/>
      <dgm:t>
        <a:bodyPr/>
        <a:lstStyle/>
        <a:p>
          <a:endParaRPr lang="en-US"/>
        </a:p>
      </dgm:t>
    </dgm:pt>
    <dgm:pt modelId="{9A875394-CA1E-4432-AEEB-9054FCFF5E0E}">
      <dgm:prSet phldr="0" custT="1"/>
      <dgm:spPr/>
      <dgm:t>
        <a:bodyPr/>
        <a:lstStyle/>
        <a:p>
          <a:r>
            <a:rPr lang="en-US" sz="1600" b="0" i="0" dirty="0">
              <a:latin typeface="+mj-lt"/>
            </a:rPr>
            <a:t>Predictive Analytics and Disease Detection</a:t>
          </a:r>
        </a:p>
      </dgm:t>
    </dgm:pt>
    <dgm:pt modelId="{58FF46FB-368D-4E9C-A650-0513B8879DA8}">
      <dgm:prSet phldr="0"/>
      <dgm:spPr/>
      <dgm:t>
        <a:bodyPr/>
        <a:lstStyle/>
        <a:p>
          <a:pPr>
            <a:defRPr b="1"/>
          </a:pPr>
          <a:r>
            <a:rPr lang="en-US" b="0" dirty="0">
              <a:solidFill>
                <a:schemeClr val="accent3"/>
              </a:solidFill>
              <a:latin typeface="+mj-lt"/>
              <a:ea typeface="Baskerville" panose="02020502070401020303" pitchFamily="18" charset="0"/>
            </a:rPr>
            <a:t>Mar</a:t>
          </a:r>
          <a:r>
            <a:rPr lang="en-US" b="0" baseline="0" dirty="0">
              <a:solidFill>
                <a:schemeClr val="accent3"/>
              </a:solidFill>
              <a:latin typeface="+mj-lt"/>
              <a:ea typeface="Baskerville" panose="02020502070401020303" pitchFamily="18" charset="0"/>
            </a:rPr>
            <a:t> 20XX</a:t>
          </a:r>
          <a:endParaRPr lang="en-US" b="0" dirty="0">
            <a:solidFill>
              <a:schemeClr val="accent3"/>
            </a:solidFill>
            <a:latin typeface="+mj-lt"/>
            <a:ea typeface="Baskerville" panose="02020502070401020303" pitchFamily="18" charset="0"/>
          </a:endParaRPr>
        </a:p>
      </dgm:t>
    </dgm:pt>
    <dgm:pt modelId="{CFA40740-0682-470C-AD5A-CFF53CD12BD2}" type="sibTrans" cxnId="{C5645B39-CB65-4A0A-B369-E455C3B827C3}">
      <dgm:prSet/>
      <dgm:spPr/>
      <dgm:t>
        <a:bodyPr/>
        <a:lstStyle/>
        <a:p>
          <a:endParaRPr lang="en-US"/>
        </a:p>
      </dgm:t>
    </dgm:pt>
    <dgm:pt modelId="{11DFA284-5E99-474D-BF05-364A45269DC7}" type="parTrans" cxnId="{C5645B39-CB65-4A0A-B369-E455C3B827C3}">
      <dgm:prSet/>
      <dgm:spPr/>
      <dgm:t>
        <a:bodyPr/>
        <a:lstStyle/>
        <a:p>
          <a:endParaRPr lang="en-US"/>
        </a:p>
      </dgm:t>
    </dgm:pt>
    <dgm:pt modelId="{0314452B-82A0-42F4-9551-DF00CFFC3580}" type="sibTrans" cxnId="{B659504B-18E4-4D89-A17C-34ABB280AE52}">
      <dgm:prSet/>
      <dgm:spPr/>
      <dgm:t>
        <a:bodyPr/>
        <a:lstStyle/>
        <a:p>
          <a:endParaRPr lang="en-US"/>
        </a:p>
      </dgm:t>
    </dgm:pt>
    <dgm:pt modelId="{FCC92BDD-6EA3-421D-9DA8-7D3A12D003B6}" type="parTrans" cxnId="{B659504B-18E4-4D89-A17C-34ABB280AE52}">
      <dgm:prSet/>
      <dgm:spPr/>
      <dgm:t>
        <a:bodyPr/>
        <a:lstStyle/>
        <a:p>
          <a:endParaRPr lang="en-US"/>
        </a:p>
      </dgm:t>
    </dgm:pt>
    <dgm:pt modelId="{EFEB4D61-3A9C-4140-977F-3C3F5C9EE9D1}">
      <dgm:prSet phldr="0" custT="1"/>
      <dgm:spPr/>
      <dgm:t>
        <a:bodyPr/>
        <a:lstStyle/>
        <a:p>
          <a:r>
            <a:rPr lang="en-IN" sz="1600" b="0" i="0" dirty="0">
              <a:latin typeface="+mj-lt"/>
            </a:rPr>
            <a:t>Drones and UAVs</a:t>
          </a:r>
          <a:endParaRPr lang="en-US" sz="1600" b="0" i="0" dirty="0">
            <a:solidFill>
              <a:schemeClr val="accent3"/>
            </a:solidFill>
            <a:latin typeface="+mj-lt"/>
            <a:cs typeface="Gill Sans Light" panose="020B0302020104020203" pitchFamily="34" charset="-79"/>
          </a:endParaRPr>
        </a:p>
      </dgm:t>
    </dgm:pt>
    <dgm:pt modelId="{0ECC32B6-1E7C-4AA4-9DBF-D69B7C5E64A9}" type="sibTrans" cxnId="{1B32EF2C-9DB5-4504-A9DA-B4956CC00208}">
      <dgm:prSet/>
      <dgm:spPr/>
      <dgm:t>
        <a:bodyPr/>
        <a:lstStyle/>
        <a:p>
          <a:endParaRPr lang="en-US"/>
        </a:p>
      </dgm:t>
    </dgm:pt>
    <dgm:pt modelId="{57D352E4-0431-4F68-B8F1-61BFA34799AA}" type="parTrans" cxnId="{1B32EF2C-9DB5-4504-A9DA-B4956CC00208}">
      <dgm:prSet/>
      <dgm:spPr/>
      <dgm:t>
        <a:bodyPr/>
        <a:lstStyle/>
        <a:p>
          <a:endParaRPr lang="en-US"/>
        </a:p>
      </dgm:t>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6" custLinFactNeighborY="0"/>
      <dgm:spPr>
        <a:solidFill>
          <a:schemeClr val="lt1">
            <a:alpha val="90000"/>
            <a:hueOff val="0"/>
            <a:satOff val="0"/>
            <a:lumOff val="0"/>
            <a:alphaOff val="0"/>
          </a:schemeClr>
        </a:solidFill>
        <a:ln w="19050" cap="flat" cmpd="sng" algn="ctr">
          <a:solidFill>
            <a:schemeClr val="accent1"/>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dgm:spPr>
        <a:solidFill>
          <a:schemeClr val="accent1"/>
        </a:solidFill>
        <a:ln>
          <a:solidFill>
            <a:srgbClr val="4F5945"/>
          </a:solidFill>
        </a:ln>
      </dgm:spPr>
    </dgm:pt>
    <dgm:pt modelId="{5B7FC7CF-F58D-48D5-8BCC-38D6EE87890B}" type="pres">
      <dgm:prSet presAssocID="{58FF46FB-368D-4E9C-A650-0513B8879DA8}" presName="Ellipse" presStyleLbl="fgAcc1" presStyleIdx="1" presStyleCnt="6"/>
      <dgm:spPr>
        <a:solidFill>
          <a:schemeClr val="tx2">
            <a:alpha val="9000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pt>
    <dgm:pt modelId="{8E3FB235-DF38-476B-9A0E-B1E583D50944}" type="pres">
      <dgm:prSet presAssocID="{58FF46FB-368D-4E9C-A650-0513B8879DA8}" presName="L1TextContainer" presStyleLbl="revTx" presStyleIdx="1" presStyleCnt="10">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5"/>
      <dgm:spPr>
        <a:noFill/>
        <a:ln w="12700" cap="flat" cmpd="sng" algn="ctr">
          <a:solidFill>
            <a:schemeClr val="accent1"/>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5"/>
      <dgm:spPr/>
    </dgm:pt>
    <dgm:pt modelId="{B1A1A837-F261-404B-A808-B2F4154CE8A2}" type="pres">
      <dgm:prSet presAssocID="{D05E1923-5021-40F7-B4EF-E582E23A699D}" presName="Ellipse" presStyleLbl="fgAcc1" presStyleIdx="2" presStyleCnt="6"/>
      <dgm:spPr>
        <a:solidFill>
          <a:schemeClr val="tx2">
            <a:alpha val="9000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2" presStyleCnt="10">
        <dgm:presLayoutVars>
          <dgm:bulletEnabled val="1"/>
        </dgm:presLayoutVars>
      </dgm:prSet>
      <dgm:spPr/>
    </dgm:pt>
    <dgm:pt modelId="{223C5207-4FA2-4A6C-8F43-20BD55767C99}" type="pres">
      <dgm:prSet presAssocID="{D05E1923-5021-40F7-B4EF-E582E23A699D}" presName="L1TextContainer" presStyleLbl="revTx" presStyleIdx="3" presStyleCnt="10">
        <dgm:presLayoutVars>
          <dgm:chMax val="1"/>
          <dgm:chPref val="1"/>
          <dgm:bulletEnabled val="1"/>
        </dgm:presLayoutVars>
      </dgm:prSet>
      <dgm:spPr/>
    </dgm:pt>
    <dgm:pt modelId="{4FE5EB5D-4CEF-4D0D-9394-0534E61844BE}" type="pres">
      <dgm:prSet presAssocID="{D05E1923-5021-40F7-B4EF-E582E23A699D}" presName="ConnectLine" presStyleLbl="sibTrans1D1" presStyleIdx="1" presStyleCnt="5"/>
      <dgm:spPr>
        <a:noFill/>
        <a:ln w="12700" cap="flat" cmpd="sng" algn="ctr">
          <a:solidFill>
            <a:schemeClr val="accent1">
              <a:hueOff val="0"/>
              <a:satOff val="0"/>
              <a:lumOff val="0"/>
              <a:alphaOff val="0"/>
            </a:schemeClr>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5"/>
      <dgm:spPr>
        <a:solidFill>
          <a:schemeClr val="accent1"/>
        </a:solidFill>
        <a:ln>
          <a:solidFill>
            <a:schemeClr val="accent1"/>
          </a:solidFill>
        </a:ln>
      </dgm:spPr>
    </dgm:pt>
    <dgm:pt modelId="{5D519322-C1DD-47AE-92C0-13575134BC76}" type="pres">
      <dgm:prSet presAssocID="{FA8F44BD-C8C7-462C-9756-1EC498E86842}" presName="Ellipse" presStyleLbl="fgAcc1" presStyleIdx="3" presStyleCnt="6"/>
      <dgm:spPr>
        <a:solidFill>
          <a:srgbClr val="CCD8D6">
            <a:alpha val="90000"/>
          </a:srgb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10">
        <dgm:presLayoutVars>
          <dgm:bulletEnabled val="1"/>
        </dgm:presLayoutVars>
      </dgm:prSet>
      <dgm:spPr/>
    </dgm:pt>
    <dgm:pt modelId="{2D6C7916-1130-46A8-833B-A6278CBD2192}" type="pres">
      <dgm:prSet presAssocID="{FA8F44BD-C8C7-462C-9756-1EC498E86842}" presName="L1TextContainer" presStyleLbl="revTx" presStyleIdx="5" presStyleCnt="10">
        <dgm:presLayoutVars>
          <dgm:chMax val="1"/>
          <dgm:chPref val="1"/>
          <dgm:bulletEnabled val="1"/>
        </dgm:presLayoutVars>
      </dgm:prSet>
      <dgm:spPr/>
    </dgm:pt>
    <dgm:pt modelId="{4D953791-5C2F-4A75-A8F4-6ED7EAB5E015}" type="pres">
      <dgm:prSet presAssocID="{FA8F44BD-C8C7-462C-9756-1EC498E86842}" presName="ConnectLine" presStyleLbl="sibTrans1D1" presStyleIdx="2" presStyleCnt="5"/>
      <dgm:spPr>
        <a:noFill/>
        <a:ln w="12700" cap="flat" cmpd="sng" algn="ctr">
          <a:solidFill>
            <a:schemeClr val="accent1"/>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5"/>
      <dgm:spPr/>
    </dgm:pt>
    <dgm:pt modelId="{515AAB83-BD07-4B9E-9A3B-858C0B126F9C}" type="pres">
      <dgm:prSet presAssocID="{8BAB5E6F-A65E-41DB-A296-0818B0E49F7C}" presName="Ellipse" presStyleLbl="fgAcc1" presStyleIdx="4" presStyleCnt="6"/>
      <dgm:spPr>
        <a:solidFill>
          <a:schemeClr val="tx2">
            <a:alpha val="9000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10">
        <dgm:presLayoutVars>
          <dgm:bulletEnabled val="1"/>
        </dgm:presLayoutVars>
      </dgm:prSet>
      <dgm:spPr/>
    </dgm:pt>
    <dgm:pt modelId="{7C1E6B4A-59F7-4018-A403-E1CCAEE78BA1}" type="pres">
      <dgm:prSet presAssocID="{8BAB5E6F-A65E-41DB-A296-0818B0E49F7C}" presName="L1TextContainer" presStyleLbl="revTx" presStyleIdx="7" presStyleCnt="10">
        <dgm:presLayoutVars>
          <dgm:chMax val="1"/>
          <dgm:chPref val="1"/>
          <dgm:bulletEnabled val="1"/>
        </dgm:presLayoutVars>
      </dgm:prSet>
      <dgm:spPr/>
    </dgm:pt>
    <dgm:pt modelId="{A03C5372-D306-43AC-B406-6F8183849431}" type="pres">
      <dgm:prSet presAssocID="{8BAB5E6F-A65E-41DB-A296-0818B0E49F7C}" presName="ConnectLine" presStyleLbl="sibTrans1D1" presStyleIdx="3" presStyleCnt="5"/>
      <dgm:spPr>
        <a:noFill/>
        <a:ln w="12700" cap="flat" cmpd="sng" algn="ctr">
          <a:solidFill>
            <a:schemeClr val="accent1">
              <a:hueOff val="0"/>
              <a:satOff val="0"/>
              <a:lumOff val="0"/>
              <a:alphaOff val="0"/>
            </a:schemeClr>
          </a:solidFill>
          <a:prstDash val="dash"/>
          <a:miter lim="800000"/>
        </a:ln>
        <a:effectLst/>
      </dgm:spPr>
    </dgm:pt>
    <dgm:pt modelId="{90926F0B-05E0-48AF-9C69-5C494731F877}" type="pres">
      <dgm:prSet presAssocID="{8BAB5E6F-A65E-41DB-A296-0818B0E49F7C}" presName="EmptyPlaceHolder" presStyleCnt="0"/>
      <dgm:spPr/>
    </dgm:pt>
    <dgm:pt modelId="{9EA695E3-93D5-405B-8AF6-0B8537A964FD}" type="pres">
      <dgm:prSet presAssocID="{B407F4C3-8FC9-4E91-A0EC-6B33713CC9A5}"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4" presStyleCnt="5"/>
      <dgm:spPr>
        <a:solidFill>
          <a:schemeClr val="accent1"/>
        </a:solidFill>
        <a:ln>
          <a:solidFill>
            <a:schemeClr val="accent1"/>
          </a:solidFill>
        </a:ln>
      </dgm:spPr>
    </dgm:pt>
    <dgm:pt modelId="{A22B1C16-7FF0-4DBE-B32E-E43FEB1E2EAC}" type="pres">
      <dgm:prSet presAssocID="{8B9AF88A-E1F7-4D3A-905F-87228D6A8655}" presName="Ellipse" presStyleLbl="fgAcc1" presStyleIdx="5" presStyleCnt="6"/>
      <dgm:spPr>
        <a:solidFill>
          <a:srgbClr val="CCD8D6">
            <a:alpha val="90000"/>
          </a:srgbClr>
        </a:solidFill>
        <a:ln w="12700" cap="flat" cmpd="sng" algn="ctr">
          <a:noFill/>
          <a:prstDash val="solid"/>
          <a:miter lim="800000"/>
        </a:ln>
        <a:effectLst/>
      </dgm:spPr>
    </dgm:pt>
    <dgm:pt modelId="{1B55AA6D-649D-4145-93EB-08B866A4D4E5}" type="pres">
      <dgm:prSet presAssocID="{8B9AF88A-E1F7-4D3A-905F-87228D6A8655}" presName="L2TextContainer" presStyleLbl="revTx" presStyleIdx="8" presStyleCnt="10">
        <dgm:presLayoutVars>
          <dgm:bulletEnabled val="1"/>
        </dgm:presLayoutVars>
      </dgm:prSet>
      <dgm:spPr/>
    </dgm:pt>
    <dgm:pt modelId="{3FA5D5AE-9CAE-4D19-9765-BCEE62095312}" type="pres">
      <dgm:prSet presAssocID="{8B9AF88A-E1F7-4D3A-905F-87228D6A8655}" presName="L1TextContainer" presStyleLbl="revTx" presStyleIdx="9" presStyleCnt="10">
        <dgm:presLayoutVars>
          <dgm:chMax val="1"/>
          <dgm:chPref val="1"/>
          <dgm:bulletEnabled val="1"/>
        </dgm:presLayoutVars>
      </dgm:prSet>
      <dgm:spPr/>
    </dgm:pt>
    <dgm:pt modelId="{FE6CA7EB-68EC-4E76-9051-08C4CF370101}" type="pres">
      <dgm:prSet presAssocID="{8B9AF88A-E1F7-4D3A-905F-87228D6A8655}" presName="ConnectLine" presStyleLbl="sibTrans1D1" presStyleIdx="4" presStyleCnt="5"/>
      <dgm:spPr>
        <a:noFill/>
        <a:ln w="12700" cap="flat" cmpd="sng" algn="ctr">
          <a:solidFill>
            <a:schemeClr val="accent1">
              <a:hueOff val="0"/>
              <a:satOff val="0"/>
              <a:lumOff val="0"/>
              <a:alphaOff val="0"/>
            </a:schemeClr>
          </a:solidFill>
          <a:prstDash val="dash"/>
          <a:miter lim="800000"/>
        </a:ln>
        <a:effectLst/>
      </dgm:spPr>
    </dgm:pt>
    <dgm:pt modelId="{070CED43-982E-487C-9CC2-CFAEABD4D2D8}" type="pres">
      <dgm:prSet presAssocID="{8B9AF88A-E1F7-4D3A-905F-87228D6A8655}" presName="EmptyPlaceHolder" presStyleCnt="0"/>
      <dgm:spPr/>
    </dgm:pt>
  </dgm:ptLst>
  <dgm:cxnLst>
    <dgm:cxn modelId="{1E92940A-250B-4494-B40F-3DA807C7CB42}" type="presOf" srcId="{DF1ABFB3-B399-406F-91BD-DCDF9A38526B}" destId="{1B55AA6D-649D-4145-93EB-08B866A4D4E5}" srcOrd="0" destOrd="0" presId="urn:microsoft.com/office/officeart/2017/3/layout/DropPinTimeline"/>
    <dgm:cxn modelId="{C3A1C60D-63BB-4E34-AD47-96AABDB6084E}" type="presOf" srcId="{D05E1923-5021-40F7-B4EF-E582E23A699D}" destId="{223C5207-4FA2-4A6C-8F43-20BD55767C99}" srcOrd="0" destOrd="0" presId="urn:microsoft.com/office/officeart/2017/3/layout/DropPinTimeline"/>
    <dgm:cxn modelId="{5F3B0F1C-AD09-448C-A081-46D11DC987C6}" type="presOf" srcId="{8B9AF88A-E1F7-4D3A-905F-87228D6A8655}" destId="{3FA5D5AE-9CAE-4D19-9765-BCEE62095312}" srcOrd="0" destOrd="0" presId="urn:microsoft.com/office/officeart/2017/3/layout/DropPinTimeline"/>
    <dgm:cxn modelId="{E0E45028-839A-4135-AA56-517D3BAA0708}" type="presOf" srcId="{8BAB5E6F-A65E-41DB-A296-0818B0E49F7C}" destId="{7C1E6B4A-59F7-4018-A403-E1CCAEE78BA1}"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7DDF5444-F976-4F04-88A9-CF8B15238792}" type="presOf" srcId="{58FF46FB-368D-4E9C-A650-0513B8879DA8}" destId="{8E3FB235-DF38-476B-9A0E-B1E583D50944}" srcOrd="0" destOrd="0" presId="urn:microsoft.com/office/officeart/2017/3/layout/DropPinTimeline"/>
    <dgm:cxn modelId="{1690634A-EBA7-4881-9E5F-0C82421D4CDF}" type="presOf" srcId="{FA8F44BD-C8C7-462C-9756-1EC498E86842}" destId="{2D6C7916-1130-46A8-833B-A6278CBD2192}"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B9F0B583-D02F-4EF4-83A8-DFD7B32B9433}" type="presOf" srcId="{9A875394-CA1E-4432-AEEB-9054FCFF5E0E}" destId="{D2143A46-815A-49BF-9455-C0385022444F}" srcOrd="0" destOrd="0" presId="urn:microsoft.com/office/officeart/2017/3/layout/DropPinTimeline"/>
    <dgm:cxn modelId="{DF6168D4-4FC3-42E4-8DAA-85BA8A678933}" type="presOf" srcId="{332BC85C-1CF3-4F8F-ACB7-5B6D53744AE1}" destId="{08CB2D5A-F46A-4E0E-9575-15F31D04AAC6}"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C6A73EDB-89B0-4756-9ECD-83E9B8AB77E5}" type="presOf" srcId="{EFEB4D61-3A9C-4140-977F-3C3F5C9EE9D1}" destId="{96DDA0FE-83E2-423C-9F13-58A61EB68487}" srcOrd="0" destOrd="0" presId="urn:microsoft.com/office/officeart/2017/3/layout/DropPinTimeline"/>
    <dgm:cxn modelId="{FE7849EA-5B37-43C8-B217-CD4E30A8E545}" type="presOf" srcId="{05A24E01-5535-46B9-A9A1-A9A07E639A88}" destId="{6E9F3C9B-13CA-43A8-8836-0B2B41D07DEF}"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DC6269F4-0C31-4613-A809-E8E029CAD0D1}" type="presOf" srcId="{579089A8-5362-4BA4-9163-D19228C1808F}" destId="{B5F3F650-2E42-488A-AD4F-C4BD47D19A84}" srcOrd="0" destOrd="0" presId="urn:microsoft.com/office/officeart/2017/3/layout/DropPinTimeline"/>
    <dgm:cxn modelId="{2FED2A5E-98EB-4859-AB3F-062F22EEC890}" type="presParOf" srcId="{6E9F3C9B-13CA-43A8-8836-0B2B41D07DEF}" destId="{E8AACCBB-6709-4071-B389-3BB226B3A586}" srcOrd="0" destOrd="0" presId="urn:microsoft.com/office/officeart/2017/3/layout/DropPinTimeline"/>
    <dgm:cxn modelId="{6DE443D7-8EE2-4FBC-842D-B6B9C44204D0}" type="presParOf" srcId="{6E9F3C9B-13CA-43A8-8836-0B2B41D07DEF}" destId="{E6F74CED-5217-4282-85F1-1C12DC84731C}" srcOrd="1" destOrd="0" presId="urn:microsoft.com/office/officeart/2017/3/layout/DropPinTimeline"/>
    <dgm:cxn modelId="{C773189E-DF31-4C58-A290-F5DFD7DCF8B1}" type="presParOf" srcId="{E6F74CED-5217-4282-85F1-1C12DC84731C}" destId="{AC377099-4DAE-451C-ADE9-98036E2679B5}" srcOrd="0" destOrd="0" presId="urn:microsoft.com/office/officeart/2017/3/layout/DropPinTimeline"/>
    <dgm:cxn modelId="{04D71AD3-A9B8-46E1-AB82-BB594FCE110E}" type="presParOf" srcId="{AC377099-4DAE-451C-ADE9-98036E2679B5}" destId="{B6C94ECD-6415-4250-B4AD-F67BF5BECFB8}" srcOrd="0" destOrd="0" presId="urn:microsoft.com/office/officeart/2017/3/layout/DropPinTimeline"/>
    <dgm:cxn modelId="{4D9D677D-9448-43AF-978B-5C7E7661F4F9}" type="presParOf" srcId="{AC377099-4DAE-451C-ADE9-98036E2679B5}" destId="{0E99BB09-1B86-4308-A570-3981E6DD3A06}" srcOrd="1" destOrd="0" presId="urn:microsoft.com/office/officeart/2017/3/layout/DropPinTimeline"/>
    <dgm:cxn modelId="{C213A57E-D4AE-4C05-AA12-FE8CC1989639}" type="presParOf" srcId="{0E99BB09-1B86-4308-A570-3981E6DD3A06}" destId="{0ED6E8D6-BD44-4400-BC14-1BC75CB979A3}" srcOrd="0" destOrd="0" presId="urn:microsoft.com/office/officeart/2017/3/layout/DropPinTimeline"/>
    <dgm:cxn modelId="{927F0821-BB24-4368-A4D4-046EB89F39DD}" type="presParOf" srcId="{0E99BB09-1B86-4308-A570-3981E6DD3A06}" destId="{5B7FC7CF-F58D-48D5-8BCC-38D6EE87890B}" srcOrd="1" destOrd="0" presId="urn:microsoft.com/office/officeart/2017/3/layout/DropPinTimeline"/>
    <dgm:cxn modelId="{F517DE46-1EA2-46F3-8833-EE234EEF5B09}" type="presParOf" srcId="{AC377099-4DAE-451C-ADE9-98036E2679B5}" destId="{D2143A46-815A-49BF-9455-C0385022444F}" srcOrd="2" destOrd="0" presId="urn:microsoft.com/office/officeart/2017/3/layout/DropPinTimeline"/>
    <dgm:cxn modelId="{75F0F73C-AD49-4A34-842E-A65EF46645BA}" type="presParOf" srcId="{AC377099-4DAE-451C-ADE9-98036E2679B5}" destId="{8E3FB235-DF38-476B-9A0E-B1E583D50944}" srcOrd="3" destOrd="0" presId="urn:microsoft.com/office/officeart/2017/3/layout/DropPinTimeline"/>
    <dgm:cxn modelId="{071A2262-20BC-4D30-AB90-12B0A0FEB6EF}" type="presParOf" srcId="{AC377099-4DAE-451C-ADE9-98036E2679B5}" destId="{9AA05CE5-209F-4AD9-BE2C-2A69F76DA8F4}" srcOrd="4" destOrd="0" presId="urn:microsoft.com/office/officeart/2017/3/layout/DropPinTimeline"/>
    <dgm:cxn modelId="{0D0471BD-C944-46DB-9B0D-12B6F025E4F4}" type="presParOf" srcId="{AC377099-4DAE-451C-ADE9-98036E2679B5}" destId="{17350C28-DA10-4F3B-9FA2-0FE7C12A4ABE}" srcOrd="5" destOrd="0" presId="urn:microsoft.com/office/officeart/2017/3/layout/DropPinTimeline"/>
    <dgm:cxn modelId="{37FF9AEE-1EE5-440D-B822-B54671B03AAC}" type="presParOf" srcId="{E6F74CED-5217-4282-85F1-1C12DC84731C}" destId="{6DA7B85E-9DC6-4F3B-A2BF-09CDEEDB43BC}" srcOrd="1" destOrd="0" presId="urn:microsoft.com/office/officeart/2017/3/layout/DropPinTimeline"/>
    <dgm:cxn modelId="{3FF77B45-DC34-4E18-8B7E-49C274966E23}" type="presParOf" srcId="{E6F74CED-5217-4282-85F1-1C12DC84731C}" destId="{CF519A69-9940-494F-8406-D0D876E3CD26}" srcOrd="2" destOrd="0" presId="urn:microsoft.com/office/officeart/2017/3/layout/DropPinTimeline"/>
    <dgm:cxn modelId="{4E60349A-D4EB-4BFE-9374-0F079D59B1FC}" type="presParOf" srcId="{CF519A69-9940-494F-8406-D0D876E3CD26}" destId="{714429FF-AAA3-4358-8C5F-1A7F29AA2B7B}" srcOrd="0" destOrd="0" presId="urn:microsoft.com/office/officeart/2017/3/layout/DropPinTimeline"/>
    <dgm:cxn modelId="{0B07CD93-B91C-4CAF-B94C-3237B0C6F601}" type="presParOf" srcId="{CF519A69-9940-494F-8406-D0D876E3CD26}" destId="{AB8B1E8E-162B-4E3E-9E31-BA5CFBD3ED9D}" srcOrd="1" destOrd="0" presId="urn:microsoft.com/office/officeart/2017/3/layout/DropPinTimeline"/>
    <dgm:cxn modelId="{BB97917A-2BFB-4D8A-94BD-816B0C62D6F6}" type="presParOf" srcId="{AB8B1E8E-162B-4E3E-9E31-BA5CFBD3ED9D}" destId="{358CAA11-0A87-4861-8B4E-913B1EAD1334}" srcOrd="0" destOrd="0" presId="urn:microsoft.com/office/officeart/2017/3/layout/DropPinTimeline"/>
    <dgm:cxn modelId="{FDC4D318-B3AD-4E39-8663-3AFB57531D79}" type="presParOf" srcId="{AB8B1E8E-162B-4E3E-9E31-BA5CFBD3ED9D}" destId="{B1A1A837-F261-404B-A808-B2F4154CE8A2}" srcOrd="1" destOrd="0" presId="urn:microsoft.com/office/officeart/2017/3/layout/DropPinTimeline"/>
    <dgm:cxn modelId="{7F53703E-9DF0-45E5-AC76-7E0CCD3B06EA}" type="presParOf" srcId="{CF519A69-9940-494F-8406-D0D876E3CD26}" destId="{B5F3F650-2E42-488A-AD4F-C4BD47D19A84}" srcOrd="2" destOrd="0" presId="urn:microsoft.com/office/officeart/2017/3/layout/DropPinTimeline"/>
    <dgm:cxn modelId="{B59937ED-9C59-4BBD-AA3C-5D9159504926}" type="presParOf" srcId="{CF519A69-9940-494F-8406-D0D876E3CD26}" destId="{223C5207-4FA2-4A6C-8F43-20BD55767C99}" srcOrd="3" destOrd="0" presId="urn:microsoft.com/office/officeart/2017/3/layout/DropPinTimeline"/>
    <dgm:cxn modelId="{470C2FBB-9D40-4F2C-8107-12E2CA0E70BE}" type="presParOf" srcId="{CF519A69-9940-494F-8406-D0D876E3CD26}" destId="{4FE5EB5D-4CEF-4D0D-9394-0534E61844BE}" srcOrd="4" destOrd="0" presId="urn:microsoft.com/office/officeart/2017/3/layout/DropPinTimeline"/>
    <dgm:cxn modelId="{C1237DFD-87FD-434B-A5C8-02108EF43081}" type="presParOf" srcId="{CF519A69-9940-494F-8406-D0D876E3CD26}" destId="{EC869059-0AEC-4D98-8C46-CB603A342C72}" srcOrd="5" destOrd="0" presId="urn:microsoft.com/office/officeart/2017/3/layout/DropPinTimeline"/>
    <dgm:cxn modelId="{7A1441D0-A5AA-4E6C-9388-511DA29929BF}" type="presParOf" srcId="{E6F74CED-5217-4282-85F1-1C12DC84731C}" destId="{408BA715-9739-461D-BFDE-88EDAE355E60}" srcOrd="3" destOrd="0" presId="urn:microsoft.com/office/officeart/2017/3/layout/DropPinTimeline"/>
    <dgm:cxn modelId="{087F2A81-CFD9-4BF8-96FC-2D4ABA32462F}" type="presParOf" srcId="{E6F74CED-5217-4282-85F1-1C12DC84731C}" destId="{D512C7F9-87A6-4BA9-AFAC-03FF1578D945}" srcOrd="4" destOrd="0" presId="urn:microsoft.com/office/officeart/2017/3/layout/DropPinTimeline"/>
    <dgm:cxn modelId="{8C6217DA-A763-4946-99A2-03C618C428AF}" type="presParOf" srcId="{D512C7F9-87A6-4BA9-AFAC-03FF1578D945}" destId="{152AD014-AFD0-4700-A468-4D562874339A}" srcOrd="0" destOrd="0" presId="urn:microsoft.com/office/officeart/2017/3/layout/DropPinTimeline"/>
    <dgm:cxn modelId="{A6A34287-F5FF-46EE-9A88-F2ECF73903CE}" type="presParOf" srcId="{D512C7F9-87A6-4BA9-AFAC-03FF1578D945}" destId="{6CE2C4D8-4380-442D-A6C2-0B468BF3C74C}" srcOrd="1" destOrd="0" presId="urn:microsoft.com/office/officeart/2017/3/layout/DropPinTimeline"/>
    <dgm:cxn modelId="{D28BF9CF-F026-4786-A1AC-F4F785C54591}" type="presParOf" srcId="{6CE2C4D8-4380-442D-A6C2-0B468BF3C74C}" destId="{72C82E90-F103-439C-8371-CFFB0927B9DE}" srcOrd="0" destOrd="0" presId="urn:microsoft.com/office/officeart/2017/3/layout/DropPinTimeline"/>
    <dgm:cxn modelId="{E33A6BB5-6D3A-4D44-AEFC-75BAB101C26D}" type="presParOf" srcId="{6CE2C4D8-4380-442D-A6C2-0B468BF3C74C}" destId="{5D519322-C1DD-47AE-92C0-13575134BC76}" srcOrd="1" destOrd="0" presId="urn:microsoft.com/office/officeart/2017/3/layout/DropPinTimeline"/>
    <dgm:cxn modelId="{0BFD1614-5731-4306-81F7-E2C949C32A93}" type="presParOf" srcId="{D512C7F9-87A6-4BA9-AFAC-03FF1578D945}" destId="{96DDA0FE-83E2-423C-9F13-58A61EB68487}" srcOrd="2" destOrd="0" presId="urn:microsoft.com/office/officeart/2017/3/layout/DropPinTimeline"/>
    <dgm:cxn modelId="{06EDED26-E685-42BC-BFC2-75C7EA695E40}" type="presParOf" srcId="{D512C7F9-87A6-4BA9-AFAC-03FF1578D945}" destId="{2D6C7916-1130-46A8-833B-A6278CBD2192}" srcOrd="3" destOrd="0" presId="urn:microsoft.com/office/officeart/2017/3/layout/DropPinTimeline"/>
    <dgm:cxn modelId="{A20C8A5A-2D9A-4EF7-BC83-D5EE4B16698D}" type="presParOf" srcId="{D512C7F9-87A6-4BA9-AFAC-03FF1578D945}" destId="{4D953791-5C2F-4A75-A8F4-6ED7EAB5E015}" srcOrd="4" destOrd="0" presId="urn:microsoft.com/office/officeart/2017/3/layout/DropPinTimeline"/>
    <dgm:cxn modelId="{6780D10C-523A-4885-B5BF-84F303790098}" type="presParOf" srcId="{D512C7F9-87A6-4BA9-AFAC-03FF1578D945}" destId="{22A72E40-4DCC-4F48-AADD-29738FD37A2C}" srcOrd="5" destOrd="0" presId="urn:microsoft.com/office/officeart/2017/3/layout/DropPinTimeline"/>
    <dgm:cxn modelId="{30EAF1CE-B96B-4CA5-BF13-51DD8040A559}" type="presParOf" srcId="{E6F74CED-5217-4282-85F1-1C12DC84731C}" destId="{E168BB9F-20D9-474F-9E39-4872B40634C6}" srcOrd="5" destOrd="0" presId="urn:microsoft.com/office/officeart/2017/3/layout/DropPinTimeline"/>
    <dgm:cxn modelId="{39415FEC-72C6-4C74-A821-E354E744CD96}" type="presParOf" srcId="{E6F74CED-5217-4282-85F1-1C12DC84731C}" destId="{A62622B1-7EF4-49B6-9AC7-B54F0E2A0C74}" srcOrd="6" destOrd="0" presId="urn:microsoft.com/office/officeart/2017/3/layout/DropPinTimeline"/>
    <dgm:cxn modelId="{D67F013A-C0A0-41F6-B6F2-E904B1BB7A8F}" type="presParOf" srcId="{A62622B1-7EF4-49B6-9AC7-B54F0E2A0C74}" destId="{14282312-87CB-41BB-A02D-C594BBEF33C7}" srcOrd="0" destOrd="0" presId="urn:microsoft.com/office/officeart/2017/3/layout/DropPinTimeline"/>
    <dgm:cxn modelId="{AA55F469-83D2-4E02-B111-0206AAFCAA06}" type="presParOf" srcId="{A62622B1-7EF4-49B6-9AC7-B54F0E2A0C74}" destId="{D554C1A5-AF8E-41FC-A779-25BD6B11F91F}" srcOrd="1" destOrd="0" presId="urn:microsoft.com/office/officeart/2017/3/layout/DropPinTimeline"/>
    <dgm:cxn modelId="{033C6509-70C8-4B85-9F92-724CDBB68078}" type="presParOf" srcId="{D554C1A5-AF8E-41FC-A779-25BD6B11F91F}" destId="{17331DD9-74CF-4A3A-86BA-F4B9DBEAB944}" srcOrd="0" destOrd="0" presId="urn:microsoft.com/office/officeart/2017/3/layout/DropPinTimeline"/>
    <dgm:cxn modelId="{C7CCDF66-BA72-4EDC-AE16-CAA6317954F0}" type="presParOf" srcId="{D554C1A5-AF8E-41FC-A779-25BD6B11F91F}" destId="{515AAB83-BD07-4B9E-9A3B-858C0B126F9C}" srcOrd="1" destOrd="0" presId="urn:microsoft.com/office/officeart/2017/3/layout/DropPinTimeline"/>
    <dgm:cxn modelId="{E8437A29-F853-4553-AB29-152AF603DF52}" type="presParOf" srcId="{A62622B1-7EF4-49B6-9AC7-B54F0E2A0C74}" destId="{08CB2D5A-F46A-4E0E-9575-15F31D04AAC6}" srcOrd="2" destOrd="0" presId="urn:microsoft.com/office/officeart/2017/3/layout/DropPinTimeline"/>
    <dgm:cxn modelId="{1F3D9CE2-342F-4335-BD41-5AA59D2BD7BD}" type="presParOf" srcId="{A62622B1-7EF4-49B6-9AC7-B54F0E2A0C74}" destId="{7C1E6B4A-59F7-4018-A403-E1CCAEE78BA1}" srcOrd="3" destOrd="0" presId="urn:microsoft.com/office/officeart/2017/3/layout/DropPinTimeline"/>
    <dgm:cxn modelId="{FFF1ACE9-B2B3-4E83-877B-F9633E8EE135}" type="presParOf" srcId="{A62622B1-7EF4-49B6-9AC7-B54F0E2A0C74}" destId="{A03C5372-D306-43AC-B406-6F8183849431}" srcOrd="4" destOrd="0" presId="urn:microsoft.com/office/officeart/2017/3/layout/DropPinTimeline"/>
    <dgm:cxn modelId="{D8A09163-94A5-46BD-9FA2-C3372A01AA32}" type="presParOf" srcId="{A62622B1-7EF4-49B6-9AC7-B54F0E2A0C74}" destId="{90926F0B-05E0-48AF-9C69-5C494731F877}" srcOrd="5" destOrd="0" presId="urn:microsoft.com/office/officeart/2017/3/layout/DropPinTimeline"/>
    <dgm:cxn modelId="{80084466-50AF-445A-BE2A-0C51919B9169}" type="presParOf" srcId="{E6F74CED-5217-4282-85F1-1C12DC84731C}" destId="{9EA695E3-93D5-405B-8AF6-0B8537A964FD}" srcOrd="7" destOrd="0" presId="urn:microsoft.com/office/officeart/2017/3/layout/DropPinTimeline"/>
    <dgm:cxn modelId="{007CF318-F68B-4FFC-ADA6-3D9D6A3AA152}" type="presParOf" srcId="{E6F74CED-5217-4282-85F1-1C12DC84731C}" destId="{05956D37-804F-419D-9E8C-30D41D06DC3E}" srcOrd="8" destOrd="0" presId="urn:microsoft.com/office/officeart/2017/3/layout/DropPinTimeline"/>
    <dgm:cxn modelId="{FAB9E562-4579-4BDB-8C1D-AABEAFCB2610}" type="presParOf" srcId="{05956D37-804F-419D-9E8C-30D41D06DC3E}" destId="{58B7B786-A0AD-4662-8D54-C5C572D2C32C}" srcOrd="0" destOrd="0" presId="urn:microsoft.com/office/officeart/2017/3/layout/DropPinTimeline"/>
    <dgm:cxn modelId="{8283382D-2F6E-4717-B025-1A8C73B65ADB}" type="presParOf" srcId="{05956D37-804F-419D-9E8C-30D41D06DC3E}" destId="{E4704426-333D-4092-A035-BBC55DB8579D}" srcOrd="1" destOrd="0" presId="urn:microsoft.com/office/officeart/2017/3/layout/DropPinTimeline"/>
    <dgm:cxn modelId="{85723DC0-955B-4B2A-AF28-CF8BFFC2E264}" type="presParOf" srcId="{E4704426-333D-4092-A035-BBC55DB8579D}" destId="{A55439AF-6893-479D-8B57-31FBC13C553F}" srcOrd="0" destOrd="0" presId="urn:microsoft.com/office/officeart/2017/3/layout/DropPinTimeline"/>
    <dgm:cxn modelId="{91888A85-75D0-4D33-9F39-A49766251D61}" type="presParOf" srcId="{E4704426-333D-4092-A035-BBC55DB8579D}" destId="{A22B1C16-7FF0-4DBE-B32E-E43FEB1E2EAC}" srcOrd="1" destOrd="0" presId="urn:microsoft.com/office/officeart/2017/3/layout/DropPinTimeline"/>
    <dgm:cxn modelId="{CD06CDC2-25F5-44FB-B0B1-C39F32E155BE}" type="presParOf" srcId="{05956D37-804F-419D-9E8C-30D41D06DC3E}" destId="{1B55AA6D-649D-4145-93EB-08B866A4D4E5}" srcOrd="2" destOrd="0" presId="urn:microsoft.com/office/officeart/2017/3/layout/DropPinTimeline"/>
    <dgm:cxn modelId="{0B21D911-BF72-41CD-BB03-4F9717477846}" type="presParOf" srcId="{05956D37-804F-419D-9E8C-30D41D06DC3E}" destId="{3FA5D5AE-9CAE-4D19-9765-BCEE62095312}" srcOrd="3" destOrd="0" presId="urn:microsoft.com/office/officeart/2017/3/layout/DropPinTimeline"/>
    <dgm:cxn modelId="{80BFAECA-ADC5-41A5-BA11-A4CC8D9557A9}" type="presParOf" srcId="{05956D37-804F-419D-9E8C-30D41D06DC3E}" destId="{FE6CA7EB-68EC-4E76-9051-08C4CF370101}" srcOrd="4" destOrd="0" presId="urn:microsoft.com/office/officeart/2017/3/layout/DropPinTimeline"/>
    <dgm:cxn modelId="{98E4E629-85DB-45DC-A90A-9FAAB58EFF55}" type="presParOf" srcId="{05956D37-804F-419D-9E8C-30D41D06DC3E}" destId="{070CED43-982E-487C-9CC2-CFAEABD4D2D8}"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10785" y="70338"/>
          <a:ext cx="2000526" cy="600158"/>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086" tIns="158086" rIns="158086" bIns="158086" numCol="1" spcCol="1270" anchor="ctr" anchorCtr="0">
          <a:noAutofit/>
        </a:bodyPr>
        <a:lstStyle/>
        <a:p>
          <a:pPr marL="0" lvl="0" indent="0" algn="ctr" defTabSz="889000" rtl="0">
            <a:lnSpc>
              <a:spcPct val="90000"/>
            </a:lnSpc>
            <a:spcBef>
              <a:spcPct val="0"/>
            </a:spcBef>
            <a:spcAft>
              <a:spcPct val="35000"/>
            </a:spcAft>
            <a:buNone/>
          </a:pPr>
          <a:r>
            <a:rPr lang="en-US" sz="2000" b="1" kern="1200" dirty="0">
              <a:latin typeface="Baskerville Old Face" panose="02020602080505020303" pitchFamily="18" charset="77"/>
              <a:ea typeface="Baskerville" panose="02020502070401020303" pitchFamily="18" charset="0"/>
            </a:rPr>
            <a:t>Bacteria</a:t>
          </a:r>
        </a:p>
      </dsp:txBody>
      <dsp:txXfrm>
        <a:off x="10785" y="70338"/>
        <a:ext cx="2000526" cy="600158"/>
      </dsp:txXfrm>
    </dsp:sp>
    <dsp:sp modelId="{22359DD7-1BFB-4900-BAE6-6084F2F57988}">
      <dsp:nvSpPr>
        <dsp:cNvPr id="0" name=""/>
        <dsp:cNvSpPr/>
      </dsp:nvSpPr>
      <dsp:spPr>
        <a:xfrm>
          <a:off x="10785" y="679701"/>
          <a:ext cx="2000526" cy="2428406"/>
        </a:xfrm>
        <a:prstGeom prst="rect">
          <a:avLst/>
        </a:prstGeom>
        <a:solidFill>
          <a:schemeClr val="bg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7608" tIns="197608" rIns="197608" bIns="197608" numCol="1" spcCol="1270" anchor="t" anchorCtr="0">
          <a:noAutofit/>
        </a:bodyPr>
        <a:lstStyle/>
        <a:p>
          <a:pPr marL="0" lvl="0" indent="0" algn="l" defTabSz="711200">
            <a:lnSpc>
              <a:spcPct val="90000"/>
            </a:lnSpc>
            <a:spcBef>
              <a:spcPct val="0"/>
            </a:spcBef>
            <a:spcAft>
              <a:spcPct val="35000"/>
            </a:spcAft>
            <a:buNone/>
          </a:pPr>
          <a:r>
            <a:rPr lang="en-IN" sz="1600" b="0" i="0" kern="1200" dirty="0">
              <a:latin typeface="Verdana" pitchFamily="34" charset="0"/>
              <a:ea typeface="Verdana" pitchFamily="34" charset="0"/>
            </a:rPr>
            <a:t>Aster yellows </a:t>
          </a:r>
        </a:p>
        <a:p>
          <a:pPr marL="0" lvl="0" indent="0" algn="l" defTabSz="711200">
            <a:lnSpc>
              <a:spcPct val="90000"/>
            </a:lnSpc>
            <a:spcBef>
              <a:spcPct val="0"/>
            </a:spcBef>
            <a:spcAft>
              <a:spcPct val="35000"/>
            </a:spcAft>
            <a:buNone/>
          </a:pPr>
          <a:r>
            <a:rPr lang="en-IN" sz="1600" b="0" i="0" kern="1200" dirty="0">
              <a:latin typeface="Verdana" pitchFamily="34" charset="0"/>
              <a:ea typeface="Verdana" pitchFamily="34" charset="0"/>
            </a:rPr>
            <a:t>Granville wilt</a:t>
          </a:r>
        </a:p>
        <a:p>
          <a:pPr marL="0" lvl="0" indent="0" algn="l" defTabSz="711200">
            <a:lnSpc>
              <a:spcPct val="90000"/>
            </a:lnSpc>
            <a:spcBef>
              <a:spcPct val="0"/>
            </a:spcBef>
            <a:spcAft>
              <a:spcPct val="35000"/>
            </a:spcAft>
            <a:buNone/>
          </a:pPr>
          <a:r>
            <a:rPr lang="en-IN" sz="1600" b="0" i="0" kern="1200" dirty="0">
              <a:latin typeface="Verdana" pitchFamily="34" charset="0"/>
              <a:ea typeface="Verdana" pitchFamily="34" charset="0"/>
            </a:rPr>
            <a:t>Fire blight</a:t>
          </a:r>
          <a:endParaRPr lang="en-US" sz="1600" b="0" i="0" kern="1200" dirty="0">
            <a:solidFill>
              <a:schemeClr val="accent3"/>
            </a:solidFill>
            <a:latin typeface="Verdana" pitchFamily="34" charset="0"/>
            <a:ea typeface="Verdana" pitchFamily="34" charset="0"/>
            <a:cs typeface="Gill Sans Light" panose="020B0302020104020203" pitchFamily="34" charset="-79"/>
          </a:endParaRPr>
        </a:p>
      </dsp:txBody>
      <dsp:txXfrm>
        <a:off x="10785" y="679701"/>
        <a:ext cx="2000526" cy="2428406"/>
      </dsp:txXfrm>
    </dsp:sp>
    <dsp:sp modelId="{C4F84DEA-2002-4D32-8E80-70EEE05E345A}">
      <dsp:nvSpPr>
        <dsp:cNvPr id="0" name=""/>
        <dsp:cNvSpPr/>
      </dsp:nvSpPr>
      <dsp:spPr>
        <a:xfrm>
          <a:off x="2149115" y="34360"/>
          <a:ext cx="2000526" cy="600158"/>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086" tIns="158086" rIns="158086" bIns="158086"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Baskerville Old Face" panose="02020602080505020303" pitchFamily="18" charset="77"/>
              <a:ea typeface="Baskerville" panose="02020502070401020303" pitchFamily="18" charset="0"/>
            </a:rPr>
            <a:t>Fungi</a:t>
          </a:r>
        </a:p>
      </dsp:txBody>
      <dsp:txXfrm>
        <a:off x="2149115" y="34360"/>
        <a:ext cx="2000526" cy="600158"/>
      </dsp:txXfrm>
    </dsp:sp>
    <dsp:sp modelId="{4FEB85EB-D046-4CDB-8A62-BBCE260C4490}">
      <dsp:nvSpPr>
        <dsp:cNvPr id="0" name=""/>
        <dsp:cNvSpPr/>
      </dsp:nvSpPr>
      <dsp:spPr>
        <a:xfrm>
          <a:off x="2106303" y="613661"/>
          <a:ext cx="2060342" cy="2572317"/>
        </a:xfrm>
        <a:prstGeom prst="rect">
          <a:avLst/>
        </a:prstGeom>
        <a:solidFill>
          <a:schemeClr val="bg1">
            <a:lumMod val="9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7608" tIns="197608" rIns="197608" bIns="197608" numCol="1" spcCol="1270" anchor="t" anchorCtr="0">
          <a:noAutofit/>
        </a:bodyPr>
        <a:lstStyle/>
        <a:p>
          <a:pPr marL="0" lvl="0" indent="0" algn="l" defTabSz="711200">
            <a:lnSpc>
              <a:spcPct val="90000"/>
            </a:lnSpc>
            <a:spcBef>
              <a:spcPct val="0"/>
            </a:spcBef>
            <a:spcAft>
              <a:spcPct val="35000"/>
            </a:spcAft>
            <a:buNone/>
          </a:pPr>
          <a:r>
            <a:rPr lang="en-IN" sz="1600" b="0" i="0" kern="1200" dirty="0">
              <a:latin typeface="Verdana" pitchFamily="34" charset="0"/>
              <a:ea typeface="Verdana" pitchFamily="34" charset="0"/>
            </a:rPr>
            <a:t>Late blight of potato</a:t>
          </a:r>
        </a:p>
        <a:p>
          <a:pPr marL="0" lvl="0" indent="0" algn="l" defTabSz="711200">
            <a:lnSpc>
              <a:spcPct val="90000"/>
            </a:lnSpc>
            <a:spcBef>
              <a:spcPct val="0"/>
            </a:spcBef>
            <a:spcAft>
              <a:spcPct val="35000"/>
            </a:spcAft>
            <a:buNone/>
          </a:pPr>
          <a:r>
            <a:rPr lang="en-IN" sz="1600" b="0" i="0" kern="1200" dirty="0">
              <a:latin typeface="Verdana" pitchFamily="34" charset="0"/>
              <a:ea typeface="Verdana" pitchFamily="34" charset="0"/>
            </a:rPr>
            <a:t>Anthracnose of grape</a:t>
          </a:r>
        </a:p>
        <a:p>
          <a:pPr marL="0" lvl="0" indent="0" algn="l" defTabSz="711200">
            <a:lnSpc>
              <a:spcPct val="90000"/>
            </a:lnSpc>
            <a:spcBef>
              <a:spcPct val="0"/>
            </a:spcBef>
            <a:spcAft>
              <a:spcPct val="35000"/>
            </a:spcAft>
            <a:buNone/>
          </a:pPr>
          <a:endParaRPr lang="en-US" sz="1600" b="0" i="0" kern="1200" dirty="0">
            <a:solidFill>
              <a:schemeClr val="accent3"/>
            </a:solidFill>
            <a:latin typeface="Verdana" pitchFamily="34" charset="0"/>
            <a:ea typeface="Verdana" pitchFamily="34" charset="0"/>
            <a:cs typeface="Gill Sans Light" panose="020B0302020104020203" pitchFamily="34" charset="-79"/>
          </a:endParaRPr>
        </a:p>
      </dsp:txBody>
      <dsp:txXfrm>
        <a:off x="2106303" y="613661"/>
        <a:ext cx="2060342" cy="2572317"/>
      </dsp:txXfrm>
    </dsp:sp>
    <dsp:sp modelId="{49B7F8FA-D256-41EF-9327-52A3551D9A60}">
      <dsp:nvSpPr>
        <dsp:cNvPr id="0" name=""/>
        <dsp:cNvSpPr/>
      </dsp:nvSpPr>
      <dsp:spPr>
        <a:xfrm>
          <a:off x="4287444" y="34321"/>
          <a:ext cx="2000526" cy="600158"/>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086" tIns="158086" rIns="158086" bIns="158086" numCol="1" spcCol="1270" anchor="ctr" anchorCtr="0">
          <a:noAutofit/>
        </a:bodyPr>
        <a:lstStyle/>
        <a:p>
          <a:pPr marL="0" lvl="0" indent="0" algn="ctr" defTabSz="889000">
            <a:lnSpc>
              <a:spcPct val="90000"/>
            </a:lnSpc>
            <a:spcBef>
              <a:spcPct val="0"/>
            </a:spcBef>
            <a:spcAft>
              <a:spcPct val="35000"/>
            </a:spcAft>
            <a:buNone/>
          </a:pPr>
          <a:r>
            <a:rPr lang="en-IN" sz="2000" b="1" i="0" kern="1200" dirty="0">
              <a:latin typeface="+mj-lt"/>
            </a:rPr>
            <a:t>Nematodes</a:t>
          </a:r>
          <a:endParaRPr lang="en-US" sz="2000" kern="1200" dirty="0">
            <a:latin typeface="+mj-lt"/>
            <a:ea typeface="Baskerville" panose="02020502070401020303" pitchFamily="18" charset="0"/>
          </a:endParaRPr>
        </a:p>
      </dsp:txBody>
      <dsp:txXfrm>
        <a:off x="4287444" y="34321"/>
        <a:ext cx="2000526" cy="600158"/>
      </dsp:txXfrm>
    </dsp:sp>
    <dsp:sp modelId="{6B5FE59C-B471-448A-AA7A-B526DCC4D4CA}">
      <dsp:nvSpPr>
        <dsp:cNvPr id="0" name=""/>
        <dsp:cNvSpPr/>
      </dsp:nvSpPr>
      <dsp:spPr>
        <a:xfrm>
          <a:off x="4300267" y="623389"/>
          <a:ext cx="2000526" cy="2572475"/>
        </a:xfrm>
        <a:prstGeom prst="rect">
          <a:avLst/>
        </a:prstGeom>
        <a:solidFill>
          <a:schemeClr val="bg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7608" tIns="197608" rIns="197608" bIns="197608" numCol="1" spcCol="1270" anchor="t" anchorCtr="0">
          <a:noAutofit/>
        </a:bodyPr>
        <a:lstStyle/>
        <a:p>
          <a:pPr marL="0" lvl="0" indent="0" algn="l" defTabSz="711200">
            <a:lnSpc>
              <a:spcPct val="90000"/>
            </a:lnSpc>
            <a:spcBef>
              <a:spcPct val="0"/>
            </a:spcBef>
            <a:spcAft>
              <a:spcPct val="35000"/>
            </a:spcAft>
            <a:buNone/>
          </a:pPr>
          <a:r>
            <a:rPr lang="en-IN" sz="1600" b="0" i="0" kern="1200" dirty="0" err="1"/>
            <a:t>Aphelenchoides</a:t>
          </a:r>
          <a:endParaRPr lang="en-IN" sz="1600" b="0" i="0" kern="1200" dirty="0"/>
        </a:p>
        <a:p>
          <a:pPr marL="0" lvl="0" indent="0" algn="l" defTabSz="711200">
            <a:lnSpc>
              <a:spcPct val="90000"/>
            </a:lnSpc>
            <a:spcBef>
              <a:spcPct val="0"/>
            </a:spcBef>
            <a:spcAft>
              <a:spcPct val="35000"/>
            </a:spcAft>
            <a:buNone/>
          </a:pPr>
          <a:r>
            <a:rPr lang="en-IN" sz="1600" b="0" i="0" kern="1200" dirty="0" err="1"/>
            <a:t>Tylenchulus</a:t>
          </a:r>
          <a:r>
            <a:rPr lang="en-IN" sz="1600" b="0" i="0" kern="1200" dirty="0"/>
            <a:t> </a:t>
          </a:r>
          <a:r>
            <a:rPr lang="en-IN" sz="1600" b="0" i="0" kern="1200" dirty="0" err="1"/>
            <a:t>semipenetrans</a:t>
          </a:r>
          <a:endParaRPr lang="en-IN" sz="1600" b="0" i="0" kern="1200" dirty="0"/>
        </a:p>
        <a:p>
          <a:pPr marL="0" lvl="0" indent="0" algn="l" defTabSz="711200">
            <a:lnSpc>
              <a:spcPct val="90000"/>
            </a:lnSpc>
            <a:spcBef>
              <a:spcPct val="0"/>
            </a:spcBef>
            <a:spcAft>
              <a:spcPct val="35000"/>
            </a:spcAft>
            <a:buNone/>
          </a:pPr>
          <a:r>
            <a:rPr lang="en-IN" sz="1600" b="0" i="0" kern="1200" dirty="0"/>
            <a:t>Root-knot nematodes</a:t>
          </a:r>
          <a:endParaRPr lang="en-US" sz="1600" b="0" i="0" kern="1200" dirty="0">
            <a:solidFill>
              <a:schemeClr val="accent3"/>
            </a:solidFill>
            <a:latin typeface="Gill Sans Nova Light" panose="020B0302020104020203" pitchFamily="34" charset="0"/>
            <a:cs typeface="Gill Sans Light" panose="020B0302020104020203" pitchFamily="34" charset="-79"/>
          </a:endParaRPr>
        </a:p>
      </dsp:txBody>
      <dsp:txXfrm>
        <a:off x="4300267" y="623389"/>
        <a:ext cx="2000526" cy="2572475"/>
      </dsp:txXfrm>
    </dsp:sp>
    <dsp:sp modelId="{4132ECB1-6BEF-4935-AFA3-B2EAA48FDE7E}">
      <dsp:nvSpPr>
        <dsp:cNvPr id="0" name=""/>
        <dsp:cNvSpPr/>
      </dsp:nvSpPr>
      <dsp:spPr>
        <a:xfrm>
          <a:off x="6395865" y="70338"/>
          <a:ext cx="2000526" cy="600158"/>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086" tIns="158086" rIns="158086" bIns="158086" numCol="1" spcCol="1270" anchor="ctr" anchorCtr="0">
          <a:noAutofit/>
        </a:bodyPr>
        <a:lstStyle/>
        <a:p>
          <a:pPr marL="0" lvl="0" indent="0" algn="ctr" defTabSz="889000">
            <a:lnSpc>
              <a:spcPct val="90000"/>
            </a:lnSpc>
            <a:spcBef>
              <a:spcPct val="0"/>
            </a:spcBef>
            <a:spcAft>
              <a:spcPct val="35000"/>
            </a:spcAft>
            <a:buNone/>
          </a:pPr>
          <a:r>
            <a:rPr lang="en-IN" sz="2000" b="1" i="0" kern="1200" dirty="0">
              <a:latin typeface="+mj-lt"/>
            </a:rPr>
            <a:t>Virus</a:t>
          </a:r>
          <a:endParaRPr lang="en-US" sz="2000" kern="1200" dirty="0">
            <a:latin typeface="+mj-lt"/>
            <a:ea typeface="Baskerville" panose="02020502070401020303" pitchFamily="18" charset="0"/>
          </a:endParaRPr>
        </a:p>
      </dsp:txBody>
      <dsp:txXfrm>
        <a:off x="6395865" y="70338"/>
        <a:ext cx="2000526" cy="600158"/>
      </dsp:txXfrm>
    </dsp:sp>
    <dsp:sp modelId="{C42A8BDE-B838-475D-AFDE-17B60D744AB6}">
      <dsp:nvSpPr>
        <dsp:cNvPr id="0" name=""/>
        <dsp:cNvSpPr/>
      </dsp:nvSpPr>
      <dsp:spPr>
        <a:xfrm>
          <a:off x="6395865" y="679701"/>
          <a:ext cx="2000526" cy="2428406"/>
        </a:xfrm>
        <a:prstGeom prst="rect">
          <a:avLst/>
        </a:prstGeom>
        <a:solidFill>
          <a:schemeClr val="bg1">
            <a:lumMod val="9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7608" tIns="197608" rIns="197608" bIns="197608" numCol="1" spcCol="1270" anchor="t" anchorCtr="0">
          <a:noAutofit/>
        </a:bodyPr>
        <a:lstStyle/>
        <a:p>
          <a:pPr marL="0" lvl="0" indent="0" algn="l" defTabSz="711200" rtl="0">
            <a:lnSpc>
              <a:spcPct val="90000"/>
            </a:lnSpc>
            <a:spcBef>
              <a:spcPct val="0"/>
            </a:spcBef>
            <a:spcAft>
              <a:spcPct val="35000"/>
            </a:spcAft>
            <a:buNone/>
          </a:pPr>
          <a:r>
            <a:rPr lang="en-IN" sz="1600" b="0" i="0" kern="1200" dirty="0">
              <a:latin typeface="Verdana" pitchFamily="34" charset="0"/>
              <a:ea typeface="Verdana" pitchFamily="34" charset="0"/>
            </a:rPr>
            <a:t>Barley yellow dwarf </a:t>
          </a:r>
        </a:p>
        <a:p>
          <a:pPr marL="0" lvl="0" indent="0" algn="l" defTabSz="711200" rtl="0">
            <a:lnSpc>
              <a:spcPct val="90000"/>
            </a:lnSpc>
            <a:spcBef>
              <a:spcPct val="0"/>
            </a:spcBef>
            <a:spcAft>
              <a:spcPct val="35000"/>
            </a:spcAft>
            <a:buNone/>
          </a:pPr>
          <a:r>
            <a:rPr lang="en-IN" sz="1600" b="0" i="0" kern="1200" dirty="0" err="1">
              <a:latin typeface="Verdana" pitchFamily="34" charset="0"/>
              <a:ea typeface="Verdana" pitchFamily="34" charset="0"/>
            </a:rPr>
            <a:t>Prunus</a:t>
          </a:r>
          <a:r>
            <a:rPr lang="en-IN" sz="1600" b="0" i="0" kern="1200" dirty="0">
              <a:latin typeface="Verdana" pitchFamily="34" charset="0"/>
              <a:ea typeface="Verdana" pitchFamily="34" charset="0"/>
            </a:rPr>
            <a:t> necrotic ring spot </a:t>
          </a:r>
          <a:endParaRPr lang="en-US" sz="1600" b="0" i="0" kern="1200" dirty="0">
            <a:solidFill>
              <a:schemeClr val="accent3"/>
            </a:solidFill>
            <a:latin typeface="Verdana" pitchFamily="34" charset="0"/>
            <a:ea typeface="Verdana" pitchFamily="34" charset="0"/>
            <a:cs typeface="Gill Sans Light" panose="020B0302020104020203" pitchFamily="34" charset="-79"/>
          </a:endParaRPr>
        </a:p>
      </dsp:txBody>
      <dsp:txXfrm>
        <a:off x="6395865" y="679701"/>
        <a:ext cx="2000526" cy="2428406"/>
      </dsp:txXfrm>
    </dsp:sp>
    <dsp:sp modelId="{59606EB9-9F10-4D12-A33F-A242FDCC0D0F}">
      <dsp:nvSpPr>
        <dsp:cNvPr id="0" name=""/>
        <dsp:cNvSpPr/>
      </dsp:nvSpPr>
      <dsp:spPr>
        <a:xfrm>
          <a:off x="8504287" y="68079"/>
          <a:ext cx="2000526" cy="600158"/>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086" tIns="158086" rIns="158086" bIns="158086" numCol="1" spcCol="1270" anchor="ctr" anchorCtr="0">
          <a:noAutofit/>
        </a:bodyPr>
        <a:lstStyle/>
        <a:p>
          <a:pPr marL="0" lvl="0" indent="0" algn="ctr" defTabSz="889000">
            <a:lnSpc>
              <a:spcPct val="90000"/>
            </a:lnSpc>
            <a:spcBef>
              <a:spcPct val="0"/>
            </a:spcBef>
            <a:spcAft>
              <a:spcPct val="35000"/>
            </a:spcAft>
            <a:buNone/>
          </a:pPr>
          <a:r>
            <a:rPr lang="en-IN" sz="2000" b="1" i="0" kern="1200" dirty="0">
              <a:latin typeface="+mj-lt"/>
            </a:rPr>
            <a:t>Parasitic Plants</a:t>
          </a:r>
          <a:endParaRPr lang="en-US" sz="2000" kern="1200" dirty="0">
            <a:latin typeface="+mj-lt"/>
            <a:ea typeface="Baskerville" panose="02020502070401020303" pitchFamily="18" charset="0"/>
          </a:endParaRPr>
        </a:p>
      </dsp:txBody>
      <dsp:txXfrm>
        <a:off x="8504287" y="68079"/>
        <a:ext cx="2000526" cy="600158"/>
      </dsp:txXfrm>
    </dsp:sp>
    <dsp:sp modelId="{C8429E68-36DD-4F6A-A2F4-7CCDADCEFAD1}">
      <dsp:nvSpPr>
        <dsp:cNvPr id="0" name=""/>
        <dsp:cNvSpPr/>
      </dsp:nvSpPr>
      <dsp:spPr>
        <a:xfrm>
          <a:off x="8504287" y="683049"/>
          <a:ext cx="1972819" cy="2437444"/>
        </a:xfrm>
        <a:prstGeom prst="rect">
          <a:avLst/>
        </a:prstGeom>
        <a:solidFill>
          <a:schemeClr val="bg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7608" tIns="197608" rIns="197608" bIns="197608" numCol="1" spcCol="1270" anchor="t" anchorCtr="0">
          <a:noAutofit/>
        </a:bodyPr>
        <a:lstStyle/>
        <a:p>
          <a:pPr marL="0" lvl="0" indent="0" algn="l" defTabSz="711200" rtl="0">
            <a:lnSpc>
              <a:spcPct val="90000"/>
            </a:lnSpc>
            <a:spcBef>
              <a:spcPct val="0"/>
            </a:spcBef>
            <a:spcAft>
              <a:spcPct val="35000"/>
            </a:spcAft>
            <a:buNone/>
          </a:pPr>
          <a:r>
            <a:rPr lang="en-IN" sz="1600" b="1" i="0" kern="1200" dirty="0">
              <a:latin typeface="Verdana" pitchFamily="34" charset="0"/>
              <a:ea typeface="Verdana" pitchFamily="34" charset="0"/>
            </a:rPr>
            <a:t>Mistletoe</a:t>
          </a:r>
        </a:p>
        <a:p>
          <a:pPr marL="0" lvl="0" indent="0" algn="l" defTabSz="711200" rtl="0">
            <a:lnSpc>
              <a:spcPct val="90000"/>
            </a:lnSpc>
            <a:spcBef>
              <a:spcPct val="0"/>
            </a:spcBef>
            <a:spcAft>
              <a:spcPct val="35000"/>
            </a:spcAft>
            <a:buNone/>
          </a:pPr>
          <a:r>
            <a:rPr lang="en-IN" sz="1600" b="0" i="0" kern="1200" dirty="0" err="1">
              <a:latin typeface="Verdana" pitchFamily="34" charset="0"/>
              <a:ea typeface="Verdana" pitchFamily="34" charset="0"/>
            </a:rPr>
            <a:t>Cuscuta</a:t>
          </a:r>
          <a:r>
            <a:rPr lang="en-IN" sz="1600" b="0" i="0" kern="1200" dirty="0">
              <a:latin typeface="Verdana" pitchFamily="34" charset="0"/>
              <a:ea typeface="Verdana" pitchFamily="34" charset="0"/>
            </a:rPr>
            <a:t> </a:t>
          </a:r>
          <a:r>
            <a:rPr lang="en-IN" sz="1600" b="0" i="0" kern="1200" dirty="0" err="1">
              <a:latin typeface="Verdana" pitchFamily="34" charset="0"/>
              <a:ea typeface="Verdana" pitchFamily="34" charset="0"/>
            </a:rPr>
            <a:t>spp</a:t>
          </a:r>
          <a:endParaRPr lang="en-IN" sz="1600" b="0" i="0" kern="1200" dirty="0">
            <a:latin typeface="Verdana" pitchFamily="34" charset="0"/>
            <a:ea typeface="Verdana" pitchFamily="34" charset="0"/>
          </a:endParaRPr>
        </a:p>
        <a:p>
          <a:pPr marL="0" lvl="0" indent="0" algn="l" defTabSz="711200" rtl="0">
            <a:lnSpc>
              <a:spcPct val="90000"/>
            </a:lnSpc>
            <a:spcBef>
              <a:spcPct val="0"/>
            </a:spcBef>
            <a:spcAft>
              <a:spcPct val="35000"/>
            </a:spcAft>
            <a:buNone/>
          </a:pPr>
          <a:r>
            <a:rPr lang="en-IN" sz="1600" b="1" i="0" kern="1200" dirty="0" err="1">
              <a:latin typeface="Verdana" pitchFamily="34" charset="0"/>
              <a:ea typeface="Verdana" pitchFamily="34" charset="0"/>
            </a:rPr>
            <a:t>Orobanche</a:t>
          </a:r>
          <a:r>
            <a:rPr lang="en-IN" sz="1600" b="1" i="0" kern="1200" dirty="0">
              <a:latin typeface="Verdana" pitchFamily="34" charset="0"/>
              <a:ea typeface="Verdana" pitchFamily="34" charset="0"/>
            </a:rPr>
            <a:t> </a:t>
          </a:r>
          <a:r>
            <a:rPr lang="en-IN" sz="1600" b="1" i="0" kern="1200" dirty="0" err="1">
              <a:latin typeface="Verdana" pitchFamily="34" charset="0"/>
              <a:ea typeface="Verdana" pitchFamily="34" charset="0"/>
            </a:rPr>
            <a:t>spp</a:t>
          </a:r>
          <a:endParaRPr lang="en-US" sz="1600" b="0" i="0" kern="1200" dirty="0">
            <a:solidFill>
              <a:schemeClr val="accent3"/>
            </a:solidFill>
            <a:latin typeface="Verdana" pitchFamily="34" charset="0"/>
            <a:ea typeface="Verdana" pitchFamily="34" charset="0"/>
            <a:cs typeface="Gill Sans Light" panose="020B0302020104020203" pitchFamily="34" charset="-79"/>
          </a:endParaRPr>
        </a:p>
      </dsp:txBody>
      <dsp:txXfrm>
        <a:off x="8504287" y="683049"/>
        <a:ext cx="1972819" cy="24374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1659730"/>
          <a:ext cx="10242550" cy="0"/>
        </a:xfrm>
        <a:prstGeom prst="line">
          <a:avLst/>
        </a:prstGeom>
        <a:solidFill>
          <a:schemeClr val="lt1">
            <a:alpha val="90000"/>
            <a:hueOff val="0"/>
            <a:satOff val="0"/>
            <a:lumOff val="0"/>
            <a:alphaOff val="0"/>
          </a:schemeClr>
        </a:solidFill>
        <a:ln w="19050" cap="flat" cmpd="sng" algn="ctr">
          <a:solidFill>
            <a:schemeClr val="accent1"/>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51490" y="382503"/>
          <a:ext cx="244110" cy="244110"/>
        </a:xfrm>
        <a:prstGeom prst="teardrop">
          <a:avLst>
            <a:gd name="adj" fmla="val 115000"/>
          </a:avLst>
        </a:prstGeom>
        <a:solidFill>
          <a:schemeClr val="accent1"/>
        </a:solidFill>
        <a:ln w="12700" cap="flat" cmpd="sng" algn="ctr">
          <a:solidFill>
            <a:srgbClr val="4F594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78608" y="409621"/>
          <a:ext cx="189873" cy="189873"/>
        </a:xfrm>
        <a:prstGeom prst="ellipse">
          <a:avLst/>
        </a:prstGeom>
        <a:solidFill>
          <a:schemeClr val="tx2">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346157" y="677170"/>
          <a:ext cx="2838997" cy="982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101600" bIns="152400" numCol="1" spcCol="1270" anchor="t" anchorCtr="0">
          <a:noAutofit/>
        </a:bodyPr>
        <a:lstStyle/>
        <a:p>
          <a:pPr marL="0" lvl="0" indent="0" algn="l" defTabSz="711200">
            <a:lnSpc>
              <a:spcPct val="90000"/>
            </a:lnSpc>
            <a:spcBef>
              <a:spcPct val="0"/>
            </a:spcBef>
            <a:spcAft>
              <a:spcPct val="35000"/>
            </a:spcAft>
            <a:buNone/>
          </a:pPr>
          <a:r>
            <a:rPr lang="en-US" sz="1600" b="0" i="0" kern="1200" dirty="0">
              <a:latin typeface="+mj-lt"/>
            </a:rPr>
            <a:t>Predictive Analytics and Disease Detection</a:t>
          </a:r>
        </a:p>
      </dsp:txBody>
      <dsp:txXfrm>
        <a:off x="346157" y="677170"/>
        <a:ext cx="2838997" cy="982560"/>
      </dsp:txXfrm>
    </dsp:sp>
    <dsp:sp modelId="{8E3FB235-DF38-476B-9A0E-B1E583D50944}">
      <dsp:nvSpPr>
        <dsp:cNvPr id="0" name=""/>
        <dsp:cNvSpPr/>
      </dsp:nvSpPr>
      <dsp:spPr>
        <a:xfrm>
          <a:off x="346157" y="331946"/>
          <a:ext cx="2838997" cy="345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dirty="0">
              <a:solidFill>
                <a:schemeClr val="accent3"/>
              </a:solidFill>
              <a:latin typeface="+mj-lt"/>
              <a:ea typeface="Baskerville" panose="02020502070401020303" pitchFamily="18" charset="0"/>
            </a:rPr>
            <a:t>Mar</a:t>
          </a:r>
          <a:r>
            <a:rPr lang="en-US" sz="2000" b="0" kern="1200" baseline="0" dirty="0">
              <a:solidFill>
                <a:schemeClr val="accent3"/>
              </a:solidFill>
              <a:latin typeface="+mj-lt"/>
              <a:ea typeface="Baskerville" panose="02020502070401020303" pitchFamily="18" charset="0"/>
            </a:rPr>
            <a:t> 20XX</a:t>
          </a:r>
          <a:endParaRPr lang="en-US" sz="2000" b="0" kern="1200" dirty="0">
            <a:solidFill>
              <a:schemeClr val="accent3"/>
            </a:solidFill>
            <a:latin typeface="+mj-lt"/>
            <a:ea typeface="Baskerville" panose="02020502070401020303" pitchFamily="18" charset="0"/>
          </a:endParaRPr>
        </a:p>
      </dsp:txBody>
      <dsp:txXfrm>
        <a:off x="346157" y="331946"/>
        <a:ext cx="2838997" cy="345224"/>
      </dsp:txXfrm>
    </dsp:sp>
    <dsp:sp modelId="{9AA05CE5-209F-4AD9-BE2C-2A69F76DA8F4}">
      <dsp:nvSpPr>
        <dsp:cNvPr id="0" name=""/>
        <dsp:cNvSpPr/>
      </dsp:nvSpPr>
      <dsp:spPr>
        <a:xfrm>
          <a:off x="173545" y="677170"/>
          <a:ext cx="0" cy="982560"/>
        </a:xfrm>
        <a:prstGeom prst="line">
          <a:avLst/>
        </a:prstGeom>
        <a:noFill/>
        <a:ln w="1270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41953" y="1628660"/>
          <a:ext cx="62140" cy="6214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8CAA11-0A87-4861-8B4E-913B1EAD1334}">
      <dsp:nvSpPr>
        <dsp:cNvPr id="0" name=""/>
        <dsp:cNvSpPr/>
      </dsp:nvSpPr>
      <dsp:spPr>
        <a:xfrm rot="18900000">
          <a:off x="1756541" y="2692848"/>
          <a:ext cx="244110" cy="244110"/>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1783659" y="2719967"/>
          <a:ext cx="189873" cy="189873"/>
        </a:xfrm>
        <a:prstGeom prst="ellipse">
          <a:avLst/>
        </a:prstGeom>
        <a:solidFill>
          <a:schemeClr val="tx2">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2051208" y="1659730"/>
          <a:ext cx="2838997" cy="982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0" bIns="101600" numCol="1" spcCol="1270" anchor="b" anchorCtr="0">
          <a:noAutofit/>
        </a:bodyPr>
        <a:lstStyle/>
        <a:p>
          <a:pPr marL="0" lvl="0" indent="0" algn="l" defTabSz="711200">
            <a:lnSpc>
              <a:spcPct val="90000"/>
            </a:lnSpc>
            <a:spcBef>
              <a:spcPct val="0"/>
            </a:spcBef>
            <a:spcAft>
              <a:spcPct val="35000"/>
            </a:spcAft>
            <a:buNone/>
          </a:pPr>
          <a:r>
            <a:rPr lang="en-IN" sz="1600" b="0" i="0" kern="1200" dirty="0">
              <a:latin typeface="+mj-lt"/>
            </a:rPr>
            <a:t>Block chain technology</a:t>
          </a:r>
          <a:endParaRPr lang="en-US" sz="1600" b="0" i="0" kern="1200" dirty="0">
            <a:solidFill>
              <a:schemeClr val="accent3"/>
            </a:solidFill>
            <a:latin typeface="+mj-lt"/>
            <a:cs typeface="Gill Sans Light" panose="020B0302020104020203" pitchFamily="34" charset="-79"/>
          </a:endParaRPr>
        </a:p>
      </dsp:txBody>
      <dsp:txXfrm>
        <a:off x="2051208" y="1659730"/>
        <a:ext cx="2838997" cy="982560"/>
      </dsp:txXfrm>
    </dsp:sp>
    <dsp:sp modelId="{223C5207-4FA2-4A6C-8F43-20BD55767C99}">
      <dsp:nvSpPr>
        <dsp:cNvPr id="0" name=""/>
        <dsp:cNvSpPr/>
      </dsp:nvSpPr>
      <dsp:spPr>
        <a:xfrm>
          <a:off x="2051208" y="2642291"/>
          <a:ext cx="2838997" cy="345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dirty="0">
              <a:solidFill>
                <a:schemeClr val="accent3"/>
              </a:solidFill>
              <a:latin typeface="Baskerville Old Face" panose="02020602080505020303" pitchFamily="18" charset="77"/>
              <a:ea typeface="Baskerville" panose="02020502070401020303" pitchFamily="18" charset="0"/>
            </a:rPr>
            <a:t>20XX</a:t>
          </a:r>
        </a:p>
      </dsp:txBody>
      <dsp:txXfrm>
        <a:off x="2051208" y="2642291"/>
        <a:ext cx="2838997" cy="345224"/>
      </dsp:txXfrm>
    </dsp:sp>
    <dsp:sp modelId="{4FE5EB5D-4CEF-4D0D-9394-0534E61844BE}">
      <dsp:nvSpPr>
        <dsp:cNvPr id="0" name=""/>
        <dsp:cNvSpPr/>
      </dsp:nvSpPr>
      <dsp:spPr>
        <a:xfrm>
          <a:off x="1878596" y="1659730"/>
          <a:ext cx="0" cy="98256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1847004" y="1628660"/>
          <a:ext cx="62140" cy="6214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8100000">
          <a:off x="3461592" y="382503"/>
          <a:ext cx="244110" cy="244110"/>
        </a:xfrm>
        <a:prstGeom prst="teardrop">
          <a:avLst>
            <a:gd name="adj" fmla="val 11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3488711" y="409621"/>
          <a:ext cx="189873" cy="189873"/>
        </a:xfrm>
        <a:prstGeom prst="ellipse">
          <a:avLst/>
        </a:prstGeom>
        <a:solidFill>
          <a:srgbClr val="CCD8D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3756259" y="677170"/>
          <a:ext cx="2838997" cy="982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101600" bIns="152400" numCol="1" spcCol="1270" anchor="t" anchorCtr="0">
          <a:noAutofit/>
        </a:bodyPr>
        <a:lstStyle/>
        <a:p>
          <a:pPr marL="0" lvl="0" indent="0" algn="l" defTabSz="711200">
            <a:lnSpc>
              <a:spcPct val="90000"/>
            </a:lnSpc>
            <a:spcBef>
              <a:spcPct val="0"/>
            </a:spcBef>
            <a:spcAft>
              <a:spcPct val="35000"/>
            </a:spcAft>
            <a:buNone/>
          </a:pPr>
          <a:r>
            <a:rPr lang="en-IN" sz="1600" b="0" i="0" kern="1200" dirty="0">
              <a:latin typeface="+mj-lt"/>
            </a:rPr>
            <a:t>Drones and UAVs</a:t>
          </a:r>
          <a:endParaRPr lang="en-US" sz="1600" b="0" i="0" kern="1200" dirty="0">
            <a:solidFill>
              <a:schemeClr val="accent3"/>
            </a:solidFill>
            <a:latin typeface="+mj-lt"/>
            <a:cs typeface="Gill Sans Light" panose="020B0302020104020203" pitchFamily="34" charset="-79"/>
          </a:endParaRPr>
        </a:p>
      </dsp:txBody>
      <dsp:txXfrm>
        <a:off x="3756259" y="677170"/>
        <a:ext cx="2838997" cy="982560"/>
      </dsp:txXfrm>
    </dsp:sp>
    <dsp:sp modelId="{2D6C7916-1130-46A8-833B-A6278CBD2192}">
      <dsp:nvSpPr>
        <dsp:cNvPr id="0" name=""/>
        <dsp:cNvSpPr/>
      </dsp:nvSpPr>
      <dsp:spPr>
        <a:xfrm>
          <a:off x="3756259" y="331946"/>
          <a:ext cx="2838997" cy="345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dirty="0">
              <a:solidFill>
                <a:schemeClr val="accent3"/>
              </a:solidFill>
              <a:latin typeface="Baskerville Old Face" panose="02020602080505020303" pitchFamily="18" charset="77"/>
              <a:ea typeface="Baskerville" panose="02020502070401020303" pitchFamily="18" charset="0"/>
            </a:rPr>
            <a:t> Jan 20XX</a:t>
          </a:r>
        </a:p>
      </dsp:txBody>
      <dsp:txXfrm>
        <a:off x="3756259" y="331946"/>
        <a:ext cx="2838997" cy="345224"/>
      </dsp:txXfrm>
    </dsp:sp>
    <dsp:sp modelId="{4D953791-5C2F-4A75-A8F4-6ED7EAB5E015}">
      <dsp:nvSpPr>
        <dsp:cNvPr id="0" name=""/>
        <dsp:cNvSpPr/>
      </dsp:nvSpPr>
      <dsp:spPr>
        <a:xfrm>
          <a:off x="3583647" y="677170"/>
          <a:ext cx="0" cy="982560"/>
        </a:xfrm>
        <a:prstGeom prst="line">
          <a:avLst/>
        </a:prstGeom>
        <a:noFill/>
        <a:ln w="1270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3552055" y="1628660"/>
          <a:ext cx="62140" cy="6214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18900000">
          <a:off x="5166643" y="2692848"/>
          <a:ext cx="244110" cy="244110"/>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5193762" y="2719967"/>
          <a:ext cx="189873" cy="189873"/>
        </a:xfrm>
        <a:prstGeom prst="ellipse">
          <a:avLst/>
        </a:prstGeom>
        <a:solidFill>
          <a:schemeClr val="tx2">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5461311" y="1659730"/>
          <a:ext cx="2838997" cy="982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0" bIns="101600" numCol="1" spcCol="1270" anchor="b" anchorCtr="0">
          <a:noAutofit/>
        </a:bodyPr>
        <a:lstStyle/>
        <a:p>
          <a:pPr marL="0" lvl="0" indent="0" algn="l" defTabSz="711200">
            <a:lnSpc>
              <a:spcPct val="90000"/>
            </a:lnSpc>
            <a:spcBef>
              <a:spcPct val="0"/>
            </a:spcBef>
            <a:spcAft>
              <a:spcPct val="35000"/>
            </a:spcAft>
            <a:buNone/>
          </a:pPr>
          <a:r>
            <a:rPr lang="en-US" sz="1600" b="0" i="0" kern="1200" dirty="0">
              <a:latin typeface="+mj-lt"/>
            </a:rPr>
            <a:t>Remote Sensing and Satellite Imagery</a:t>
          </a:r>
          <a:endParaRPr lang="en-US" sz="1600" b="0" i="0" kern="1200" dirty="0">
            <a:solidFill>
              <a:schemeClr val="accent3"/>
            </a:solidFill>
            <a:latin typeface="+mj-lt"/>
            <a:cs typeface="Gill Sans Light" panose="020B0302020104020203" pitchFamily="34" charset="-79"/>
          </a:endParaRPr>
        </a:p>
      </dsp:txBody>
      <dsp:txXfrm>
        <a:off x="5461311" y="1659730"/>
        <a:ext cx="2838997" cy="982560"/>
      </dsp:txXfrm>
    </dsp:sp>
    <dsp:sp modelId="{7C1E6B4A-59F7-4018-A403-E1CCAEE78BA1}">
      <dsp:nvSpPr>
        <dsp:cNvPr id="0" name=""/>
        <dsp:cNvSpPr/>
      </dsp:nvSpPr>
      <dsp:spPr>
        <a:xfrm>
          <a:off x="5461311" y="2642291"/>
          <a:ext cx="2838997" cy="345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IN" sz="2000" b="0" i="0" kern="1200" dirty="0">
              <a:latin typeface="+mj-lt"/>
            </a:rPr>
            <a:t>August 19XX</a:t>
          </a:r>
          <a:endParaRPr lang="en-US" sz="2000" b="0" kern="1200" dirty="0">
            <a:solidFill>
              <a:schemeClr val="accent3"/>
            </a:solidFill>
            <a:latin typeface="Baskerville Old Face" panose="02020602080505020303" pitchFamily="18" charset="77"/>
            <a:ea typeface="Baskerville" panose="02020502070401020303" pitchFamily="18" charset="0"/>
          </a:endParaRPr>
        </a:p>
      </dsp:txBody>
      <dsp:txXfrm>
        <a:off x="5461311" y="2642291"/>
        <a:ext cx="2838997" cy="345224"/>
      </dsp:txXfrm>
    </dsp:sp>
    <dsp:sp modelId="{A03C5372-D306-43AC-B406-6F8183849431}">
      <dsp:nvSpPr>
        <dsp:cNvPr id="0" name=""/>
        <dsp:cNvSpPr/>
      </dsp:nvSpPr>
      <dsp:spPr>
        <a:xfrm>
          <a:off x="5288699" y="1659730"/>
          <a:ext cx="0" cy="98256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257106" y="1628660"/>
          <a:ext cx="62140" cy="6214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5439AF-6893-479D-8B57-31FBC13C553F}">
      <dsp:nvSpPr>
        <dsp:cNvPr id="0" name=""/>
        <dsp:cNvSpPr/>
      </dsp:nvSpPr>
      <dsp:spPr>
        <a:xfrm rot="8100000">
          <a:off x="6871695" y="382503"/>
          <a:ext cx="244110" cy="244110"/>
        </a:xfrm>
        <a:prstGeom prst="teardrop">
          <a:avLst>
            <a:gd name="adj" fmla="val 11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B1C16-7FF0-4DBE-B32E-E43FEB1E2EAC}">
      <dsp:nvSpPr>
        <dsp:cNvPr id="0" name=""/>
        <dsp:cNvSpPr/>
      </dsp:nvSpPr>
      <dsp:spPr>
        <a:xfrm>
          <a:off x="6898813" y="409621"/>
          <a:ext cx="189873" cy="189873"/>
        </a:xfrm>
        <a:prstGeom prst="ellipse">
          <a:avLst/>
        </a:prstGeom>
        <a:solidFill>
          <a:srgbClr val="CCD8D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7166362" y="677170"/>
          <a:ext cx="2838997" cy="982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101600" bIns="152400" numCol="1" spcCol="1270" anchor="t" anchorCtr="0">
          <a:noAutofit/>
        </a:bodyPr>
        <a:lstStyle/>
        <a:p>
          <a:pPr marL="0" lvl="0" indent="0" algn="l" defTabSz="711200">
            <a:lnSpc>
              <a:spcPct val="90000"/>
            </a:lnSpc>
            <a:spcBef>
              <a:spcPct val="0"/>
            </a:spcBef>
            <a:spcAft>
              <a:spcPct val="35000"/>
            </a:spcAft>
            <a:buNone/>
          </a:pPr>
          <a:r>
            <a:rPr lang="en-IN" sz="1600" b="0" i="0" kern="1200" dirty="0">
              <a:latin typeface="+mj-lt"/>
            </a:rPr>
            <a:t>Sensor Networks</a:t>
          </a:r>
          <a:endParaRPr lang="en-US" sz="1600" b="0" i="0" kern="1200" dirty="0">
            <a:solidFill>
              <a:schemeClr val="accent3"/>
            </a:solidFill>
            <a:latin typeface="+mj-lt"/>
            <a:cs typeface="Gill Sans Light" panose="020B0302020104020203" pitchFamily="34" charset="-79"/>
          </a:endParaRPr>
        </a:p>
      </dsp:txBody>
      <dsp:txXfrm>
        <a:off x="7166362" y="677170"/>
        <a:ext cx="2838997" cy="982560"/>
      </dsp:txXfrm>
    </dsp:sp>
    <dsp:sp modelId="{3FA5D5AE-9CAE-4D19-9765-BCEE62095312}">
      <dsp:nvSpPr>
        <dsp:cNvPr id="0" name=""/>
        <dsp:cNvSpPr/>
      </dsp:nvSpPr>
      <dsp:spPr>
        <a:xfrm>
          <a:off x="7166362" y="331946"/>
          <a:ext cx="2838997" cy="345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0" kern="1200" dirty="0">
              <a:solidFill>
                <a:schemeClr val="accent3"/>
              </a:solidFill>
              <a:latin typeface="Baskerville Old Face" panose="02020602080505020303" pitchFamily="18" charset="77"/>
              <a:ea typeface="Baskerville" panose="02020502070401020303" pitchFamily="18" charset="0"/>
            </a:rPr>
            <a:t>May 20XX</a:t>
          </a:r>
        </a:p>
      </dsp:txBody>
      <dsp:txXfrm>
        <a:off x="7166362" y="331946"/>
        <a:ext cx="2838997" cy="345224"/>
      </dsp:txXfrm>
    </dsp:sp>
    <dsp:sp modelId="{FE6CA7EB-68EC-4E76-9051-08C4CF370101}">
      <dsp:nvSpPr>
        <dsp:cNvPr id="0" name=""/>
        <dsp:cNvSpPr/>
      </dsp:nvSpPr>
      <dsp:spPr>
        <a:xfrm>
          <a:off x="6993750" y="677170"/>
          <a:ext cx="0" cy="98256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6962158" y="1628660"/>
          <a:ext cx="62140" cy="6214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3/14/2024</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3/14/2024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270232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4</a:t>
            </a:fld>
            <a:endParaRPr lang="en-US" dirty="0"/>
          </a:p>
        </p:txBody>
      </p:sp>
    </p:spTree>
    <p:extLst>
      <p:ext uri="{BB962C8B-B14F-4D97-AF65-F5344CB8AC3E}">
        <p14:creationId xmlns:p14="http://schemas.microsoft.com/office/powerpoint/2010/main" val="124288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Master" Target="../slideMasters/slideMaster1.xml" /><Relationship Id="rId5" Type="http://schemas.openxmlformats.org/officeDocument/2006/relationships/image" Target="../media/image4.png" /><Relationship Id="rId4" Type="http://schemas.openxmlformats.org/officeDocument/2006/relationships/image" Target="../media/image3.png" /></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13.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5.png" /><Relationship Id="rId1" Type="http://schemas.openxmlformats.org/officeDocument/2006/relationships/slideMaster" Target="../slideMasters/slideMaster1.xml" /><Relationship Id="rId4" Type="http://schemas.openxmlformats.org/officeDocument/2006/relationships/image" Target="../media/image14.png" /></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Master" Target="../slideMasters/slideMaster1.xml" /><Relationship Id="rId4" Type="http://schemas.openxmlformats.org/officeDocument/2006/relationships/image" Target="../media/image7.png"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8.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10.png" /><Relationship Id="rId1" Type="http://schemas.openxmlformats.org/officeDocument/2006/relationships/slideMaster" Target="../slideMasters/slideMaster1.xml" /><Relationship Id="rId5" Type="http://schemas.openxmlformats.org/officeDocument/2006/relationships/image" Target="../media/image12.png" /><Relationship Id="rId4" Type="http://schemas.openxmlformats.org/officeDocument/2006/relationships/image" Target="../media/image3.png"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5.png" /><Relationship Id="rId1" Type="http://schemas.openxmlformats.org/officeDocument/2006/relationships/slideMaster" Target="../slideMasters/slideMaster1.xml" /><Relationship Id="rId4" Type="http://schemas.openxmlformats.org/officeDocument/2006/relationships/image" Target="../media/image8.png"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theme" Target="../theme/theme1.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slideLayout" Target="../slideLayouts/slideLayout19.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10.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 /><Relationship Id="rId2" Type="http://schemas.openxmlformats.org/officeDocument/2006/relationships/diagramData" Target="../diagrams/data2.xml" /><Relationship Id="rId1" Type="http://schemas.openxmlformats.org/officeDocument/2006/relationships/slideLayout" Target="../slideLayouts/slideLayout11.xml" /><Relationship Id="rId6" Type="http://schemas.microsoft.com/office/2007/relationships/diagramDrawing" Target="../diagrams/drawing2.xml" /><Relationship Id="rId5" Type="http://schemas.openxmlformats.org/officeDocument/2006/relationships/diagramColors" Target="../diagrams/colors2.xml" /><Relationship Id="rId4" Type="http://schemas.openxmlformats.org/officeDocument/2006/relationships/diagramQuickStyle" Target="../diagrams/quickStyle2.xml" /></Relationships>
</file>

<file path=ppt/slides/_rels/slide13.xml.rels><?xml version="1.0" encoding="UTF-8" standalone="yes"?>
<Relationships xmlns="http://schemas.openxmlformats.org/package/2006/relationships"><Relationship Id="rId3" Type="http://schemas.openxmlformats.org/officeDocument/2006/relationships/image" Target="../media/image19.jpg" /><Relationship Id="rId2" Type="http://schemas.openxmlformats.org/officeDocument/2006/relationships/image" Target="../media/image18.jpg" /><Relationship Id="rId1" Type="http://schemas.openxmlformats.org/officeDocument/2006/relationships/slideLayout" Target="../slideLayouts/slideLayout8.xml" /><Relationship Id="rId5" Type="http://schemas.openxmlformats.org/officeDocument/2006/relationships/image" Target="../media/image20.jpg" /><Relationship Id="rId4" Type="http://schemas.openxmlformats.org/officeDocument/2006/relationships/image" Target="../media/image17.jp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 /></Relationships>
</file>

<file path=ppt/slides/_rels/slide2.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1.xml" /><Relationship Id="rId1" Type="http://schemas.openxmlformats.org/officeDocument/2006/relationships/slideLayout" Target="../slideLayouts/slideLayout2.xml" /><Relationship Id="rId4" Type="http://schemas.openxmlformats.org/officeDocument/2006/relationships/image" Target="../media/image16.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4.xml" /></Relationships>
</file>

<file path=ppt/slides/_rels/slide5.xml.rels><?xml version="1.0" encoding="UTF-8" standalone="yes"?>
<Relationships xmlns="http://schemas.openxmlformats.org/package/2006/relationships"><Relationship Id="rId2" Type="http://schemas.openxmlformats.org/officeDocument/2006/relationships/image" Target="../media/image17.jpg" /><Relationship Id="rId1" Type="http://schemas.openxmlformats.org/officeDocument/2006/relationships/slideLayout" Target="../slideLayouts/slideLayout18.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a:xfrm>
            <a:off x="3000018" y="2884932"/>
            <a:ext cx="6693408" cy="1088136"/>
          </a:xfrm>
        </p:spPr>
        <p:txBody>
          <a:bodyPr/>
          <a:lstStyle/>
          <a:p>
            <a:r>
              <a:rPr lang="en-US" dirty="0">
                <a:latin typeface="Algerian" panose="04020705040A02060702" pitchFamily="82" charset="0"/>
              </a:rPr>
              <a:t>HARVESTGUARD</a:t>
            </a:r>
            <a:br>
              <a:rPr lang="en-US" dirty="0">
                <a:latin typeface="Algerian" panose="04020705040A02060702" pitchFamily="82" charset="0"/>
              </a:rPr>
            </a:br>
            <a:r>
              <a:rPr lang="en-US" sz="1800" dirty="0">
                <a:latin typeface="Algerian" panose="04020705040A02060702" pitchFamily="82" charset="0"/>
              </a:rPr>
              <a:t>AGRI BASED…</a:t>
            </a:r>
          </a:p>
        </p:txBody>
      </p:sp>
      <p:sp>
        <p:nvSpPr>
          <p:cNvPr id="3" name="Subtitle 2">
            <a:extLst>
              <a:ext uri="{FF2B5EF4-FFF2-40B4-BE49-F238E27FC236}">
                <a16:creationId xmlns:a16="http://schemas.microsoft.com/office/drawing/2014/main" id="{626260E8-21BF-1371-4767-5E86248A7A7B}"/>
              </a:ext>
            </a:extLst>
          </p:cNvPr>
          <p:cNvSpPr>
            <a:spLocks noGrp="1"/>
          </p:cNvSpPr>
          <p:nvPr>
            <p:ph type="subTitle" idx="1"/>
          </p:nvPr>
        </p:nvSpPr>
        <p:spPr>
          <a:xfrm>
            <a:off x="4596384" y="1559790"/>
            <a:ext cx="2999232" cy="438912"/>
          </a:xfrm>
        </p:spPr>
        <p:txBody>
          <a:bodyPr>
            <a:noAutofit/>
          </a:bodyPr>
          <a:lstStyle/>
          <a:p>
            <a:r>
              <a:rPr lang="en-US" dirty="0">
                <a:latin typeface="Algerian" panose="04020705040A02060702" pitchFamily="82" charset="0"/>
              </a:rPr>
              <a:t>JAI SHRIRAM ENGINEERING COLLEGE</a:t>
            </a:r>
            <a:r>
              <a:rPr lang="en-US" dirty="0"/>
              <a:t>​</a:t>
            </a:r>
          </a:p>
        </p:txBody>
      </p:sp>
    </p:spTree>
    <p:extLst>
      <p:ext uri="{BB962C8B-B14F-4D97-AF65-F5344CB8AC3E}">
        <p14:creationId xmlns:p14="http://schemas.microsoft.com/office/powerpoint/2010/main" val="31771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7047" y="1048871"/>
            <a:ext cx="6021055" cy="1779853"/>
          </a:xfrm>
        </p:spPr>
        <p:txBody>
          <a:bodyPr>
            <a:normAutofit/>
          </a:bodyPr>
          <a:lstStyle/>
          <a:p>
            <a:r>
              <a:rPr lang="en-US" sz="4000" b="1" spc="40" dirty="0">
                <a:solidFill>
                  <a:srgbClr val="000000"/>
                </a:solidFill>
                <a:cs typeface="Trebuchet MS"/>
              </a:rPr>
              <a:t>Disease</a:t>
            </a:r>
            <a:r>
              <a:rPr lang="en-US" sz="4000" b="1" spc="-265" dirty="0">
                <a:solidFill>
                  <a:srgbClr val="000000"/>
                </a:solidFill>
                <a:cs typeface="Trebuchet MS"/>
              </a:rPr>
              <a:t> </a:t>
            </a:r>
            <a:r>
              <a:rPr lang="en-US" sz="4000" b="1" spc="40" dirty="0">
                <a:solidFill>
                  <a:srgbClr val="000000"/>
                </a:solidFill>
                <a:cs typeface="Trebuchet MS"/>
              </a:rPr>
              <a:t>De</a:t>
            </a:r>
            <a:r>
              <a:rPr lang="en-US" sz="4000" b="1" spc="5" dirty="0">
                <a:solidFill>
                  <a:srgbClr val="000000"/>
                </a:solidFill>
                <a:cs typeface="Trebuchet MS"/>
              </a:rPr>
              <a:t>t</a:t>
            </a:r>
            <a:r>
              <a:rPr lang="en-US" sz="4000" b="1" spc="-50" dirty="0">
                <a:solidFill>
                  <a:srgbClr val="000000"/>
                </a:solidFill>
                <a:cs typeface="Trebuchet MS"/>
              </a:rPr>
              <a:t>ection</a:t>
            </a:r>
            <a:r>
              <a:rPr lang="en-US" sz="4000" b="1" spc="-380" dirty="0">
                <a:solidFill>
                  <a:srgbClr val="000000"/>
                </a:solidFill>
                <a:cs typeface="Trebuchet MS"/>
              </a:rPr>
              <a:t> </a:t>
            </a:r>
            <a:r>
              <a:rPr lang="en-US" sz="4000" b="1" dirty="0">
                <a:solidFill>
                  <a:srgbClr val="000000"/>
                </a:solidFill>
                <a:cs typeface="Trebuchet MS"/>
              </a:rPr>
              <a:t>with  </a:t>
            </a:r>
            <a:r>
              <a:rPr lang="en-US" sz="4000" b="1" spc="155" dirty="0">
                <a:solidFill>
                  <a:srgbClr val="000000"/>
                </a:solidFill>
              </a:rPr>
              <a:t>Machine</a:t>
            </a:r>
            <a:r>
              <a:rPr lang="en-US" sz="4000" b="1" spc="-75" dirty="0">
                <a:solidFill>
                  <a:srgbClr val="000000"/>
                </a:solidFill>
              </a:rPr>
              <a:t> </a:t>
            </a:r>
            <a:r>
              <a:rPr lang="en-US" sz="4000" b="1" spc="130" dirty="0">
                <a:solidFill>
                  <a:srgbClr val="000000"/>
                </a:solidFill>
              </a:rPr>
              <a:t>Learning</a:t>
            </a:r>
            <a:endParaRPr lang="en-IN" sz="4000" b="1" dirty="0"/>
          </a:p>
        </p:txBody>
      </p:sp>
      <p:sp>
        <p:nvSpPr>
          <p:cNvPr id="3" name="Footer Placeholder 2"/>
          <p:cNvSpPr>
            <a:spLocks noGrp="1"/>
          </p:cNvSpPr>
          <p:nvPr>
            <p:ph type="ftr" sz="quarter" idx="11"/>
          </p:nvPr>
        </p:nvSpPr>
        <p:spPr/>
        <p:txBody>
          <a:bodyPr/>
          <a:lstStyle/>
          <a:p>
            <a:r>
              <a:rPr lang="en-US" dirty="0">
                <a:latin typeface="Algerian" panose="04020705040A02060702" pitchFamily="82" charset="0"/>
              </a:rPr>
              <a:t>HARVESTGUARD</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t>10</a:t>
            </a:fld>
            <a:endParaRPr lang="en-US" dirty="0"/>
          </a:p>
        </p:txBody>
      </p:sp>
      <p:sp>
        <p:nvSpPr>
          <p:cNvPr id="6" name="Content Placeholder 5"/>
          <p:cNvSpPr>
            <a:spLocks noGrp="1"/>
          </p:cNvSpPr>
          <p:nvPr>
            <p:ph sz="half" idx="2"/>
          </p:nvPr>
        </p:nvSpPr>
        <p:spPr>
          <a:xfrm>
            <a:off x="6155141" y="3241279"/>
            <a:ext cx="5449670" cy="2742662"/>
          </a:xfrm>
        </p:spPr>
        <p:txBody>
          <a:bodyPr>
            <a:normAutofit/>
          </a:bodyPr>
          <a:lstStyle/>
          <a:p>
            <a:pPr marL="0" indent="0">
              <a:buNone/>
            </a:pPr>
            <a:r>
              <a:rPr lang="en-US" sz="1800" dirty="0">
                <a:latin typeface="Verdana" pitchFamily="34" charset="0"/>
                <a:ea typeface="Verdana" pitchFamily="34" charset="0"/>
              </a:rPr>
              <a:t>	Machine learning models can detect  diseases such as blight, mildew, and  rust based on symptom recognition  and historical data. This allows for  early warning and prevention.</a:t>
            </a:r>
            <a:endParaRPr lang="en-IN" sz="1800" dirty="0">
              <a:latin typeface="Verdana" pitchFamily="34" charset="0"/>
              <a:ea typeface="Verdana" pitchFamily="34" charset="0"/>
            </a:endParaRPr>
          </a:p>
        </p:txBody>
      </p:sp>
      <p:sp>
        <p:nvSpPr>
          <p:cNvPr id="9" name="Text Placeholder 8"/>
          <p:cNvSpPr>
            <a:spLocks noGrp="1"/>
          </p:cNvSpPr>
          <p:nvPr>
            <p:ph type="body" sz="quarter" idx="13"/>
          </p:nvPr>
        </p:nvSpPr>
        <p:spPr/>
        <p:txBody>
          <a:bodyPr/>
          <a:lstStyle/>
          <a:p>
            <a:r>
              <a:rPr lang="en-IN" dirty="0"/>
              <a:t>D</a:t>
            </a:r>
          </a:p>
        </p:txBody>
      </p:sp>
    </p:spTree>
    <p:extLst>
      <p:ext uri="{BB962C8B-B14F-4D97-AF65-F5344CB8AC3E}">
        <p14:creationId xmlns:p14="http://schemas.microsoft.com/office/powerpoint/2010/main" val="282773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9">
                                            <p:txEl>
                                              <p:pRg st="0" end="0"/>
                                            </p:txEl>
                                          </p:spTgt>
                                        </p:tgtEl>
                                        <p:attrNameLst>
                                          <p:attrName>r</p:attrName>
                                        </p:attrNameLst>
                                      </p:cBhvr>
                                    </p:animRot>
                                    <p:animRot by="-240000">
                                      <p:cBhvr>
                                        <p:cTn id="7" dur="200" fill="hold">
                                          <p:stCondLst>
                                            <p:cond delay="200"/>
                                          </p:stCondLst>
                                        </p:cTn>
                                        <p:tgtEl>
                                          <p:spTgt spid="9">
                                            <p:txEl>
                                              <p:pRg st="0" end="0"/>
                                            </p:txEl>
                                          </p:spTgt>
                                        </p:tgtEl>
                                        <p:attrNameLst>
                                          <p:attrName>r</p:attrName>
                                        </p:attrNameLst>
                                      </p:cBhvr>
                                    </p:animRot>
                                    <p:animRot by="240000">
                                      <p:cBhvr>
                                        <p:cTn id="8" dur="200" fill="hold">
                                          <p:stCondLst>
                                            <p:cond delay="400"/>
                                          </p:stCondLst>
                                        </p:cTn>
                                        <p:tgtEl>
                                          <p:spTgt spid="9">
                                            <p:txEl>
                                              <p:pRg st="0" end="0"/>
                                            </p:txEl>
                                          </p:spTgt>
                                        </p:tgtEl>
                                        <p:attrNameLst>
                                          <p:attrName>r</p:attrName>
                                        </p:attrNameLst>
                                      </p:cBhvr>
                                    </p:animRot>
                                    <p:animRot by="-240000">
                                      <p:cBhvr>
                                        <p:cTn id="9" dur="200" fill="hold">
                                          <p:stCondLst>
                                            <p:cond delay="600"/>
                                          </p:stCondLst>
                                        </p:cTn>
                                        <p:tgtEl>
                                          <p:spTgt spid="9">
                                            <p:txEl>
                                              <p:pRg st="0" end="0"/>
                                            </p:txEl>
                                          </p:spTgt>
                                        </p:tgtEl>
                                        <p:attrNameLst>
                                          <p:attrName>r</p:attrName>
                                        </p:attrNameLst>
                                      </p:cBhvr>
                                    </p:animRot>
                                    <p:animRot by="120000">
                                      <p:cBhvr>
                                        <p:cTn id="10" dur="200" fill="hold">
                                          <p:stCondLst>
                                            <p:cond delay="800"/>
                                          </p:stCondLst>
                                        </p:cTn>
                                        <p:tgtEl>
                                          <p:spTgt spid="9">
                                            <p:txEl>
                                              <p:pRg st="0" end="0"/>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6" presetClass="exit" presetSubtype="21" fill="hold" grpId="0" nodeType="clickEffect">
                                  <p:stCondLst>
                                    <p:cond delay="0"/>
                                  </p:stCondLst>
                                  <p:childTnLst>
                                    <p:animEffect transition="out" filter="barn(inVertical)">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0" nodeType="clickEffect">
                                  <p:stCondLst>
                                    <p:cond delay="0"/>
                                  </p:stCondLst>
                                  <p:childTnLst>
                                    <p:anim calcmode="lin" valueType="num">
                                      <p:cBhvr>
                                        <p:cTn id="19" dur="500"/>
                                        <p:tgtEl>
                                          <p:spTgt spid="6">
                                            <p:txEl>
                                              <p:pRg st="0" end="0"/>
                                            </p:txEl>
                                          </p:spTgt>
                                        </p:tgtEl>
                                        <p:attrNameLst>
                                          <p:attrName>ppt_w</p:attrName>
                                        </p:attrNameLst>
                                      </p:cBhvr>
                                      <p:tavLst>
                                        <p:tav tm="0">
                                          <p:val>
                                            <p:strVal val="ppt_w"/>
                                          </p:val>
                                        </p:tav>
                                        <p:tav tm="100000">
                                          <p:val>
                                            <p:fltVal val="0"/>
                                          </p:val>
                                        </p:tav>
                                      </p:tavLst>
                                    </p:anim>
                                    <p:anim calcmode="lin" valueType="num">
                                      <p:cBhvr>
                                        <p:cTn id="20" dur="500"/>
                                        <p:tgtEl>
                                          <p:spTgt spid="6">
                                            <p:txEl>
                                              <p:pRg st="0" end="0"/>
                                            </p:txEl>
                                          </p:spTgt>
                                        </p:tgtEl>
                                        <p:attrNameLst>
                                          <p:attrName>ppt_h</p:attrName>
                                        </p:attrNameLst>
                                      </p:cBhvr>
                                      <p:tavLst>
                                        <p:tav tm="0">
                                          <p:val>
                                            <p:strVal val="ppt_h"/>
                                          </p:val>
                                        </p:tav>
                                        <p:tav tm="100000">
                                          <p:val>
                                            <p:fltVal val="0"/>
                                          </p:val>
                                        </p:tav>
                                      </p:tavLst>
                                    </p:anim>
                                    <p:animEffect transition="out" filter="fade">
                                      <p:cBhvr>
                                        <p:cTn id="21" dur="500"/>
                                        <p:tgtEl>
                                          <p:spTgt spid="6">
                                            <p:txEl>
                                              <p:pRg st="0" end="0"/>
                                            </p:txEl>
                                          </p:spTgt>
                                        </p:tgtEl>
                                      </p:cBhvr>
                                    </p:animEffect>
                                    <p:set>
                                      <p:cBhvr>
                                        <p:cTn id="22" dur="1" fill="hold">
                                          <p:stCondLst>
                                            <p:cond delay="499"/>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C4AE-C2C4-A814-CC59-BD002AEF46FC}"/>
              </a:ext>
            </a:extLst>
          </p:cNvPr>
          <p:cNvSpPr>
            <a:spLocks noGrp="1"/>
          </p:cNvSpPr>
          <p:nvPr>
            <p:ph type="title"/>
          </p:nvPr>
        </p:nvSpPr>
        <p:spPr/>
        <p:txBody>
          <a:bodyPr/>
          <a:lstStyle/>
          <a:p>
            <a:r>
              <a:rPr lang="en-US" dirty="0"/>
              <a:t>Crop Diseases</a:t>
            </a:r>
          </a:p>
        </p:txBody>
      </p:sp>
      <p:sp>
        <p:nvSpPr>
          <p:cNvPr id="4" name="Footer Placeholder 3">
            <a:extLst>
              <a:ext uri="{FF2B5EF4-FFF2-40B4-BE49-F238E27FC236}">
                <a16:creationId xmlns:a16="http://schemas.microsoft.com/office/drawing/2014/main" id="{8C2F00B7-F64B-BD9F-339A-EE343262F312}"/>
              </a:ext>
            </a:extLst>
          </p:cNvPr>
          <p:cNvSpPr>
            <a:spLocks noGrp="1"/>
          </p:cNvSpPr>
          <p:nvPr>
            <p:ph type="ftr" sz="quarter" idx="10"/>
          </p:nvPr>
        </p:nvSpPr>
        <p:spPr>
          <a:xfrm>
            <a:off x="398664" y="6356350"/>
            <a:ext cx="4114800" cy="365125"/>
          </a:xfrm>
        </p:spPr>
        <p:txBody>
          <a:bodyPr/>
          <a:lstStyle/>
          <a:p>
            <a:r>
              <a:rPr lang="en-US" dirty="0">
                <a:latin typeface="Algerian" panose="04020705040A02060702" pitchFamily="82" charset="0"/>
              </a:rPr>
              <a:t>HARVESTGUARD</a:t>
            </a:r>
            <a:endParaRPr lang="en-US" dirty="0"/>
          </a:p>
        </p:txBody>
      </p:sp>
      <p:sp>
        <p:nvSpPr>
          <p:cNvPr id="5" name="Slide Number Placeholder 4">
            <a:extLst>
              <a:ext uri="{FF2B5EF4-FFF2-40B4-BE49-F238E27FC236}">
                <a16:creationId xmlns:a16="http://schemas.microsoft.com/office/drawing/2014/main" id="{C67CEE5A-421C-AB04-0186-6EC788070186}"/>
              </a:ext>
            </a:extLst>
          </p:cNvPr>
          <p:cNvSpPr>
            <a:spLocks noGrp="1"/>
          </p:cNvSpPr>
          <p:nvPr>
            <p:ph type="sldNum" sz="quarter" idx="11"/>
          </p:nvPr>
        </p:nvSpPr>
        <p:spPr>
          <a:xfrm>
            <a:off x="9067797" y="6356350"/>
            <a:ext cx="2743200" cy="365125"/>
          </a:xfrm>
        </p:spPr>
        <p:txBody>
          <a:bodyPr/>
          <a:lstStyle/>
          <a:p>
            <a:fld id="{294A09A9-5501-47C1-A89A-A340965A2BE2}" type="slidenum">
              <a:rPr lang="en-US" smtClean="0"/>
              <a:t>11</a:t>
            </a:fld>
            <a:endParaRPr lang="en-US" dirty="0"/>
          </a:p>
        </p:txBody>
      </p:sp>
      <p:graphicFrame>
        <p:nvGraphicFramePr>
          <p:cNvPr id="7" name="Content Placeholder 3" descr="Timeline Placeholder ">
            <a:extLst>
              <a:ext uri="{FF2B5EF4-FFF2-40B4-BE49-F238E27FC236}">
                <a16:creationId xmlns:a16="http://schemas.microsoft.com/office/drawing/2014/main" id="{C1D7FEFA-7A16-2FA3-C133-D72EC12F246F}"/>
              </a:ext>
            </a:extLst>
          </p:cNvPr>
          <p:cNvGraphicFramePr>
            <a:graphicFrameLocks noGrp="1"/>
          </p:cNvGraphicFramePr>
          <p:nvPr>
            <p:ph idx="1"/>
            <p:extLst>
              <p:ext uri="{D42A27DB-BD31-4B8C-83A1-F6EECF244321}">
                <p14:modId xmlns:p14="http://schemas.microsoft.com/office/powerpoint/2010/main" val="102224896"/>
              </p:ext>
            </p:extLst>
          </p:nvPr>
        </p:nvGraphicFramePr>
        <p:xfrm>
          <a:off x="838200" y="2990849"/>
          <a:ext cx="10515600" cy="33326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905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6A01-1D8C-E82D-69CE-C1BEA5E0330D}"/>
              </a:ext>
            </a:extLst>
          </p:cNvPr>
          <p:cNvSpPr>
            <a:spLocks noGrp="1"/>
          </p:cNvSpPr>
          <p:nvPr>
            <p:ph type="title"/>
          </p:nvPr>
        </p:nvSpPr>
        <p:spPr>
          <a:xfrm>
            <a:off x="1331259" y="475130"/>
            <a:ext cx="9587753" cy="1178858"/>
          </a:xfrm>
        </p:spPr>
        <p:txBody>
          <a:bodyPr>
            <a:normAutofit/>
          </a:bodyPr>
          <a:lstStyle/>
          <a:p>
            <a:r>
              <a:rPr lang="en-US" sz="4000" b="1" dirty="0">
                <a:latin typeface="Baskerville Old Face" panose="02020602080505020303" pitchFamily="18" charset="77"/>
              </a:rPr>
              <a:t>Latest Technologies in crop monitoring.</a:t>
            </a:r>
            <a:r>
              <a:rPr lang="en-US" sz="4000" b="1" dirty="0">
                <a:solidFill>
                  <a:schemeClr val="accent3"/>
                </a:solidFill>
                <a:latin typeface="Baskerville Old Face" panose="02020602080505020303" pitchFamily="18" charset="77"/>
              </a:rPr>
              <a:t> </a:t>
            </a:r>
            <a:endParaRPr lang="en-US" sz="4000" b="1" dirty="0"/>
          </a:p>
        </p:txBody>
      </p:sp>
      <p:sp>
        <p:nvSpPr>
          <p:cNvPr id="3" name="Footer Placeholder 2">
            <a:extLst>
              <a:ext uri="{FF2B5EF4-FFF2-40B4-BE49-F238E27FC236}">
                <a16:creationId xmlns:a16="http://schemas.microsoft.com/office/drawing/2014/main" id="{21137959-7D1F-FBB7-5094-07715179487F}"/>
              </a:ext>
            </a:extLst>
          </p:cNvPr>
          <p:cNvSpPr>
            <a:spLocks noGrp="1"/>
          </p:cNvSpPr>
          <p:nvPr>
            <p:ph type="ftr" sz="quarter" idx="10"/>
          </p:nvPr>
        </p:nvSpPr>
        <p:spPr/>
        <p:txBody>
          <a:bodyPr/>
          <a:lstStyle/>
          <a:p>
            <a:r>
              <a:rPr lang="en-US" dirty="0">
                <a:latin typeface="Algerian" panose="04020705040A02060702" pitchFamily="82" charset="0"/>
              </a:rPr>
              <a:t>HARVESTGUARD</a:t>
            </a:r>
            <a:endParaRPr lang="en-US" dirty="0"/>
          </a:p>
        </p:txBody>
      </p:sp>
      <p:sp>
        <p:nvSpPr>
          <p:cNvPr id="4" name="Slide Number Placeholder 3">
            <a:extLst>
              <a:ext uri="{FF2B5EF4-FFF2-40B4-BE49-F238E27FC236}">
                <a16:creationId xmlns:a16="http://schemas.microsoft.com/office/drawing/2014/main" id="{A6E8D6E8-969C-81F9-8B97-1B42ED901A78}"/>
              </a:ext>
            </a:extLst>
          </p:cNvPr>
          <p:cNvSpPr>
            <a:spLocks noGrp="1"/>
          </p:cNvSpPr>
          <p:nvPr>
            <p:ph type="sldNum" sz="quarter" idx="11"/>
          </p:nvPr>
        </p:nvSpPr>
        <p:spPr/>
        <p:txBody>
          <a:bodyPr/>
          <a:lstStyle/>
          <a:p>
            <a:fld id="{294A09A9-5501-47C1-A89A-A340965A2BE2}" type="slidenum">
              <a:rPr lang="en-US" smtClean="0"/>
              <a:pPr/>
              <a:t>12</a:t>
            </a:fld>
            <a:endParaRPr lang="en-US" dirty="0"/>
          </a:p>
        </p:txBody>
      </p:sp>
      <p:graphicFrame>
        <p:nvGraphicFramePr>
          <p:cNvPr id="7" name="Diagram 2" descr="Timeline">
            <a:extLst>
              <a:ext uri="{FF2B5EF4-FFF2-40B4-BE49-F238E27FC236}">
                <a16:creationId xmlns:a16="http://schemas.microsoft.com/office/drawing/2014/main" id="{1A75E301-F81B-604F-0C9B-A25BF04F0642}"/>
              </a:ext>
            </a:extLst>
          </p:cNvPr>
          <p:cNvGraphicFramePr>
            <a:graphicFrameLocks noGrp="1"/>
          </p:cNvGraphicFramePr>
          <p:nvPr>
            <p:ph sz="quarter" idx="12"/>
            <p:extLst>
              <p:ext uri="{D42A27DB-BD31-4B8C-83A1-F6EECF244321}">
                <p14:modId xmlns:p14="http://schemas.microsoft.com/office/powerpoint/2010/main" val="1912226467"/>
              </p:ext>
            </p:extLst>
          </p:nvPr>
        </p:nvGraphicFramePr>
        <p:xfrm>
          <a:off x="974725" y="2614613"/>
          <a:ext cx="10242550" cy="3319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89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a:t>Implementation</a:t>
            </a:r>
          </a:p>
        </p:txBody>
      </p:sp>
      <p:pic>
        <p:nvPicPr>
          <p:cNvPr id="18" name="Picture Placeholder 17"/>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7517" r="27517"/>
          <a:stretch>
            <a:fillRect/>
          </a:stretch>
        </p:blipFill>
        <p:spPr>
          <a:xfrm>
            <a:off x="1414505" y="1784171"/>
            <a:ext cx="2057400" cy="2058988"/>
          </a:xfrm>
        </p:spPr>
      </p:pic>
      <p:sp>
        <p:nvSpPr>
          <p:cNvPr id="4" name="Text Placeholder 3"/>
          <p:cNvSpPr>
            <a:spLocks noGrp="1"/>
          </p:cNvSpPr>
          <p:nvPr>
            <p:ph type="body" sz="quarter" idx="13"/>
          </p:nvPr>
        </p:nvSpPr>
        <p:spPr/>
        <p:txBody>
          <a:bodyPr/>
          <a:lstStyle/>
          <a:p>
            <a:r>
              <a:rPr lang="en-IN" b="1" dirty="0">
                <a:latin typeface="+mj-lt"/>
              </a:rPr>
              <a:t>Explanation </a:t>
            </a:r>
          </a:p>
        </p:txBody>
      </p:sp>
      <p:sp>
        <p:nvSpPr>
          <p:cNvPr id="5" name="Text Placeholder 4"/>
          <p:cNvSpPr>
            <a:spLocks noGrp="1"/>
          </p:cNvSpPr>
          <p:nvPr>
            <p:ph type="body" sz="quarter" idx="14"/>
          </p:nvPr>
        </p:nvSpPr>
        <p:spPr/>
        <p:txBody>
          <a:bodyPr/>
          <a:lstStyle/>
          <a:p>
            <a:r>
              <a:rPr lang="en-IN" dirty="0">
                <a:latin typeface="Verdana" pitchFamily="34" charset="0"/>
                <a:ea typeface="Verdana" pitchFamily="34" charset="0"/>
              </a:rPr>
              <a:t>School students</a:t>
            </a:r>
          </a:p>
        </p:txBody>
      </p:sp>
      <p:pic>
        <p:nvPicPr>
          <p:cNvPr id="19" name="Picture Placeholder 18"/>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rcRect l="84" t="555" r="47404" b="-3115"/>
          <a:stretch/>
        </p:blipFill>
        <p:spPr>
          <a:xfrm rot="5400000">
            <a:off x="3776658" y="1747839"/>
            <a:ext cx="2019303" cy="2143125"/>
          </a:xfrm>
        </p:spPr>
      </p:pic>
      <p:sp>
        <p:nvSpPr>
          <p:cNvPr id="7" name="Text Placeholder 6"/>
          <p:cNvSpPr>
            <a:spLocks noGrp="1"/>
          </p:cNvSpPr>
          <p:nvPr>
            <p:ph type="body" sz="quarter" idx="19"/>
          </p:nvPr>
        </p:nvSpPr>
        <p:spPr/>
        <p:txBody>
          <a:bodyPr/>
          <a:lstStyle/>
          <a:p>
            <a:r>
              <a:rPr lang="en-IN" b="1" dirty="0">
                <a:latin typeface="+mj-lt"/>
              </a:rPr>
              <a:t>Logo</a:t>
            </a:r>
          </a:p>
        </p:txBody>
      </p:sp>
      <p:sp>
        <p:nvSpPr>
          <p:cNvPr id="8" name="Text Placeholder 7"/>
          <p:cNvSpPr>
            <a:spLocks noGrp="1"/>
          </p:cNvSpPr>
          <p:nvPr>
            <p:ph type="body" sz="quarter" idx="18"/>
          </p:nvPr>
        </p:nvSpPr>
        <p:spPr/>
        <p:txBody>
          <a:bodyPr/>
          <a:lstStyle/>
          <a:p>
            <a:r>
              <a:rPr lang="en-IN" dirty="0">
                <a:latin typeface="Verdana" pitchFamily="34" charset="0"/>
                <a:ea typeface="Verdana" pitchFamily="34" charset="0"/>
              </a:rPr>
              <a:t>Innovative</a:t>
            </a:r>
          </a:p>
        </p:txBody>
      </p:sp>
      <p:pic>
        <p:nvPicPr>
          <p:cNvPr id="20" name="Picture Placeholder 19"/>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t="9952" b="9952"/>
          <a:stretch>
            <a:fillRect/>
          </a:stretch>
        </p:blipFill>
        <p:spPr>
          <a:xfrm>
            <a:off x="6280672" y="1797050"/>
            <a:ext cx="2057400" cy="1974850"/>
          </a:xfrm>
        </p:spPr>
      </p:pic>
      <p:sp>
        <p:nvSpPr>
          <p:cNvPr id="10" name="Text Placeholder 9"/>
          <p:cNvSpPr>
            <a:spLocks noGrp="1"/>
          </p:cNvSpPr>
          <p:nvPr>
            <p:ph type="body" sz="quarter" idx="21"/>
          </p:nvPr>
        </p:nvSpPr>
        <p:spPr/>
        <p:txBody>
          <a:bodyPr/>
          <a:lstStyle/>
          <a:p>
            <a:r>
              <a:rPr lang="en-IN" b="1" dirty="0">
                <a:latin typeface="+mj-lt"/>
              </a:rPr>
              <a:t>Detection</a:t>
            </a:r>
          </a:p>
        </p:txBody>
      </p:sp>
      <p:sp>
        <p:nvSpPr>
          <p:cNvPr id="11" name="Text Placeholder 10"/>
          <p:cNvSpPr>
            <a:spLocks noGrp="1"/>
          </p:cNvSpPr>
          <p:nvPr>
            <p:ph type="body" sz="quarter" idx="20"/>
          </p:nvPr>
        </p:nvSpPr>
        <p:spPr/>
        <p:txBody>
          <a:bodyPr/>
          <a:lstStyle/>
          <a:p>
            <a:r>
              <a:rPr lang="en-IN" dirty="0"/>
              <a:t>Live results</a:t>
            </a:r>
          </a:p>
        </p:txBody>
      </p:sp>
      <p:pic>
        <p:nvPicPr>
          <p:cNvPr id="21" name="Picture Placeholder 20"/>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l="38758" t="-469" r="16276" b="28003"/>
          <a:stretch/>
        </p:blipFill>
        <p:spPr>
          <a:xfrm>
            <a:off x="8723548" y="1857374"/>
            <a:ext cx="2154001" cy="1819275"/>
          </a:xfrm>
        </p:spPr>
      </p:pic>
      <p:sp>
        <p:nvSpPr>
          <p:cNvPr id="13" name="Text Placeholder 12"/>
          <p:cNvSpPr>
            <a:spLocks noGrp="1"/>
          </p:cNvSpPr>
          <p:nvPr>
            <p:ph type="body" sz="quarter" idx="23"/>
          </p:nvPr>
        </p:nvSpPr>
        <p:spPr/>
        <p:txBody>
          <a:bodyPr/>
          <a:lstStyle/>
          <a:p>
            <a:r>
              <a:rPr lang="en-IN" b="1" dirty="0">
                <a:latin typeface="+mj-lt"/>
              </a:rPr>
              <a:t>Awarded</a:t>
            </a:r>
          </a:p>
        </p:txBody>
      </p:sp>
      <p:sp>
        <p:nvSpPr>
          <p:cNvPr id="14" name="Text Placeholder 13"/>
          <p:cNvSpPr>
            <a:spLocks noGrp="1"/>
          </p:cNvSpPr>
          <p:nvPr>
            <p:ph type="body" sz="quarter" idx="22"/>
          </p:nvPr>
        </p:nvSpPr>
        <p:spPr/>
        <p:txBody>
          <a:bodyPr/>
          <a:lstStyle/>
          <a:p>
            <a:r>
              <a:rPr lang="en-IN" dirty="0"/>
              <a:t>Cash Prize </a:t>
            </a:r>
          </a:p>
        </p:txBody>
      </p:sp>
      <p:sp>
        <p:nvSpPr>
          <p:cNvPr id="15" name="Footer Placeholder 14"/>
          <p:cNvSpPr>
            <a:spLocks noGrp="1"/>
          </p:cNvSpPr>
          <p:nvPr>
            <p:ph type="ftr" sz="quarter" idx="10"/>
          </p:nvPr>
        </p:nvSpPr>
        <p:spPr/>
        <p:txBody>
          <a:bodyPr/>
          <a:lstStyle/>
          <a:p>
            <a:r>
              <a:rPr lang="en-US" dirty="0">
                <a:latin typeface="Algerian" panose="04020705040A02060702" pitchFamily="82" charset="0"/>
              </a:rPr>
              <a:t>HARVESTGUARD</a:t>
            </a:r>
            <a:endParaRPr lang="en-US" dirty="0"/>
          </a:p>
        </p:txBody>
      </p:sp>
      <p:sp>
        <p:nvSpPr>
          <p:cNvPr id="16" name="Slide Number Placeholder 15"/>
          <p:cNvSpPr>
            <a:spLocks noGrp="1"/>
          </p:cNvSpPr>
          <p:nvPr>
            <p:ph type="sldNum" sz="quarter" idx="11"/>
          </p:nvPr>
        </p:nvSpPr>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362133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1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4">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5">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1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7">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8">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2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10">
                                            <p:txEl>
                                              <p:pRg st="0" end="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11">
                                            <p:txEl>
                                              <p:pRg st="0" end="0"/>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499"/>
                                          </p:stCondLst>
                                        </p:cTn>
                                        <p:tgtEl>
                                          <p:spTgt spid="2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13">
                                            <p:txEl>
                                              <p:pRg st="0" end="0"/>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499"/>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5" grpId="0" build="p"/>
      <p:bldP spid="7" grpId="0" build="p"/>
      <p:bldP spid="8" grpId="0" build="p"/>
      <p:bldP spid="10" grpId="0" build="p"/>
      <p:bldP spid="11" grpId="0" build="p"/>
      <p:bldP spid="13" grpId="0" build="p"/>
      <p:bldP spid="1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54157-869F-9BBE-CFCF-717129CA6907}"/>
              </a:ext>
            </a:extLst>
          </p:cNvPr>
          <p:cNvSpPr>
            <a:spLocks noGrp="1"/>
          </p:cNvSpPr>
          <p:nvPr>
            <p:ph type="title"/>
          </p:nvPr>
        </p:nvSpPr>
        <p:spPr>
          <a:xfrm>
            <a:off x="1748028" y="1389888"/>
            <a:ext cx="8695944" cy="1325880"/>
          </a:xfrm>
        </p:spPr>
        <p:txBody>
          <a:bodyPr>
            <a:normAutofit/>
          </a:bodyPr>
          <a:lstStyle/>
          <a:p>
            <a:r>
              <a:rPr lang="en-IN" sz="4000" b="1" spc="484" dirty="0">
                <a:solidFill>
                  <a:srgbClr val="000000"/>
                </a:solidFill>
                <a:latin typeface="+mj-lt"/>
              </a:rPr>
              <a:t>Conclusion</a:t>
            </a:r>
            <a:endParaRPr lang="en-US" sz="4000" b="1" dirty="0">
              <a:latin typeface="+mj-lt"/>
            </a:endParaRPr>
          </a:p>
        </p:txBody>
      </p:sp>
      <p:sp>
        <p:nvSpPr>
          <p:cNvPr id="3" name="Content Placeholder 2">
            <a:extLst>
              <a:ext uri="{FF2B5EF4-FFF2-40B4-BE49-F238E27FC236}">
                <a16:creationId xmlns:a16="http://schemas.microsoft.com/office/drawing/2014/main" id="{DC9AC05D-560D-1665-8879-549C0B4EDE5C}"/>
              </a:ext>
            </a:extLst>
          </p:cNvPr>
          <p:cNvSpPr>
            <a:spLocks noGrp="1"/>
          </p:cNvSpPr>
          <p:nvPr>
            <p:ph idx="1"/>
          </p:nvPr>
        </p:nvSpPr>
        <p:spPr/>
        <p:txBody>
          <a:bodyPr>
            <a:normAutofit/>
          </a:bodyPr>
          <a:lstStyle/>
          <a:p>
            <a:r>
              <a:rPr lang="en-US" sz="1800" dirty="0">
                <a:latin typeface="Verdana" pitchFamily="34" charset="0"/>
                <a:ea typeface="Verdana" pitchFamily="34" charset="0"/>
                <a:cs typeface="Calibri"/>
              </a:rPr>
              <a:t>Machine learning is transforming agriculture by providing  data-driven insights for proactive management of crops. The  potential for increased efﬁciency and sustainability is  promising for the future of farming.</a:t>
            </a:r>
          </a:p>
          <a:p>
            <a:endParaRPr lang="en-US" sz="1800" dirty="0">
              <a:latin typeface="Verdana" pitchFamily="34" charset="0"/>
              <a:ea typeface="Verdana" pitchFamily="34" charset="0"/>
              <a:cs typeface="Calibri"/>
            </a:endParaRPr>
          </a:p>
          <a:p>
            <a:pPr marL="0" indent="0">
              <a:lnSpc>
                <a:spcPct val="100000"/>
              </a:lnSpc>
              <a:buNone/>
            </a:pPr>
            <a:endParaRPr lang="en-US" sz="1800" dirty="0">
              <a:solidFill>
                <a:schemeClr val="accent3"/>
              </a:solidFill>
              <a:latin typeface="Verdana" pitchFamily="34" charset="0"/>
              <a:ea typeface="Verdana" pitchFamily="34" charset="0"/>
              <a:cs typeface="Calibri"/>
            </a:endParaRPr>
          </a:p>
        </p:txBody>
      </p:sp>
      <p:sp>
        <p:nvSpPr>
          <p:cNvPr id="4" name="Footer Placeholder 3">
            <a:extLst>
              <a:ext uri="{FF2B5EF4-FFF2-40B4-BE49-F238E27FC236}">
                <a16:creationId xmlns:a16="http://schemas.microsoft.com/office/drawing/2014/main" id="{8EF088D1-E89A-FD55-EB44-49411774536D}"/>
              </a:ext>
            </a:extLst>
          </p:cNvPr>
          <p:cNvSpPr>
            <a:spLocks noGrp="1"/>
          </p:cNvSpPr>
          <p:nvPr>
            <p:ph type="ftr" sz="quarter" idx="10"/>
          </p:nvPr>
        </p:nvSpPr>
        <p:spPr/>
        <p:txBody>
          <a:bodyPr/>
          <a:lstStyle/>
          <a:p>
            <a:r>
              <a:rPr lang="en-US" dirty="0">
                <a:latin typeface="Algerian" panose="04020705040A02060702" pitchFamily="82" charset="0"/>
              </a:rPr>
              <a:t>HARVESTGUARD</a:t>
            </a:r>
            <a:endParaRPr lang="en-US" dirty="0"/>
          </a:p>
        </p:txBody>
      </p:sp>
      <p:sp>
        <p:nvSpPr>
          <p:cNvPr id="5" name="Slide Number Placeholder 4">
            <a:extLst>
              <a:ext uri="{FF2B5EF4-FFF2-40B4-BE49-F238E27FC236}">
                <a16:creationId xmlns:a16="http://schemas.microsoft.com/office/drawing/2014/main" id="{94026A48-6EF8-D4D0-2C6E-1F96935EA501}"/>
              </a:ext>
            </a:extLst>
          </p:cNvPr>
          <p:cNvSpPr>
            <a:spLocks noGrp="1"/>
          </p:cNvSpPr>
          <p:nvPr>
            <p:ph type="sldNum" sz="quarter" idx="11"/>
          </p:nvPr>
        </p:nvSpPr>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52070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xit" presetSubtype="32" fill="hold" grpId="0" nodeType="clickEffect">
                                  <p:stCondLst>
                                    <p:cond delay="0"/>
                                  </p:stCondLst>
                                  <p:childTnLst>
                                    <p:anim calcmode="lin" valueType="num">
                                      <p:cBhvr>
                                        <p:cTn id="11" dur="500"/>
                                        <p:tgtEl>
                                          <p:spTgt spid="3">
                                            <p:txEl>
                                              <p:pRg st="0" end="0"/>
                                            </p:txEl>
                                          </p:spTgt>
                                        </p:tgtEl>
                                        <p:attrNameLst>
                                          <p:attrName>ppt_w</p:attrName>
                                        </p:attrNameLst>
                                      </p:cBhvr>
                                      <p:tavLst>
                                        <p:tav tm="0">
                                          <p:val>
                                            <p:strVal val="ppt_w"/>
                                          </p:val>
                                        </p:tav>
                                        <p:tav tm="100000">
                                          <p:val>
                                            <p:fltVal val="0"/>
                                          </p:val>
                                        </p:tav>
                                      </p:tavLst>
                                    </p:anim>
                                    <p:anim calcmode="lin" valueType="num">
                                      <p:cBhvr>
                                        <p:cTn id="12" dur="500"/>
                                        <p:tgtEl>
                                          <p:spTgt spid="3">
                                            <p:txEl>
                                              <p:pRg st="0" end="0"/>
                                            </p:txEl>
                                          </p:spTgt>
                                        </p:tgtEl>
                                        <p:attrNameLst>
                                          <p:attrName>ppt_h</p:attrName>
                                        </p:attrNameLst>
                                      </p:cBhvr>
                                      <p:tavLst>
                                        <p:tav tm="0">
                                          <p:val>
                                            <p:strVal val="ppt_h"/>
                                          </p:val>
                                        </p:tav>
                                        <p:tav tm="100000">
                                          <p:val>
                                            <p:fltVal val="0"/>
                                          </p:val>
                                        </p:tav>
                                      </p:tavLst>
                                    </p:anim>
                                    <p:animEffect transition="out" filter="fade">
                                      <p:cBhvr>
                                        <p:cTn id="13" dur="500"/>
                                        <p:tgtEl>
                                          <p:spTgt spid="3">
                                            <p:txEl>
                                              <p:pRg st="0" end="0"/>
                                            </p:txEl>
                                          </p:spTgt>
                                        </p:tgtEl>
                                      </p:cBhvr>
                                    </p:animEffect>
                                    <p:set>
                                      <p:cBhvr>
                                        <p:cTn id="14"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p:txBody>
          <a:bodyPr>
            <a:normAutofit/>
          </a:bodyPr>
          <a:lstStyle/>
          <a:p>
            <a:r>
              <a:rPr lang="en-US" sz="4000" b="1" dirty="0"/>
              <a:t>Thank you</a:t>
            </a:r>
          </a:p>
        </p:txBody>
      </p:sp>
      <p:sp>
        <p:nvSpPr>
          <p:cNvPr id="5" name="Content Placeholder 4">
            <a:extLst>
              <a:ext uri="{FF2B5EF4-FFF2-40B4-BE49-F238E27FC236}">
                <a16:creationId xmlns:a16="http://schemas.microsoft.com/office/drawing/2014/main" id="{AAF5CF3F-E5EF-5769-3F83-24ADB4412BBF}"/>
              </a:ext>
            </a:extLst>
          </p:cNvPr>
          <p:cNvSpPr>
            <a:spLocks noGrp="1"/>
          </p:cNvSpPr>
          <p:nvPr>
            <p:ph idx="1"/>
          </p:nvPr>
        </p:nvSpPr>
        <p:spPr>
          <a:xfrm>
            <a:off x="7379593" y="1017429"/>
            <a:ext cx="4812407" cy="4262909"/>
          </a:xfrm>
        </p:spPr>
        <p:txBody>
          <a:bodyPr>
            <a:noAutofit/>
          </a:bodyPr>
          <a:lstStyle/>
          <a:p>
            <a:r>
              <a:rPr lang="en-US" sz="2800" b="1" dirty="0">
                <a:latin typeface="Verdana" pitchFamily="34" charset="0"/>
                <a:ea typeface="Verdana" pitchFamily="34" charset="0"/>
              </a:rPr>
              <a:t>BY:</a:t>
            </a:r>
          </a:p>
          <a:p>
            <a:r>
              <a:rPr lang="en-US" sz="2800" b="1" dirty="0" err="1">
                <a:latin typeface="Verdana" pitchFamily="34" charset="0"/>
                <a:ea typeface="Verdana" pitchFamily="34" charset="0"/>
              </a:rPr>
              <a:t>Dharani</a:t>
            </a:r>
            <a:r>
              <a:rPr lang="en-US" sz="2800" b="1" dirty="0">
                <a:latin typeface="Verdana" pitchFamily="34" charset="0"/>
                <a:ea typeface="Verdana" pitchFamily="34" charset="0"/>
              </a:rPr>
              <a:t> M</a:t>
            </a:r>
          </a:p>
          <a:p>
            <a:r>
              <a:rPr lang="en-US" sz="2800" b="1" dirty="0" err="1">
                <a:latin typeface="Verdana" pitchFamily="34" charset="0"/>
                <a:ea typeface="Verdana" pitchFamily="34" charset="0"/>
              </a:rPr>
              <a:t>Lavanya</a:t>
            </a:r>
            <a:r>
              <a:rPr lang="en-US" sz="2800" b="1" dirty="0">
                <a:latin typeface="Verdana" pitchFamily="34" charset="0"/>
                <a:ea typeface="Verdana" pitchFamily="34" charset="0"/>
              </a:rPr>
              <a:t> V</a:t>
            </a:r>
          </a:p>
          <a:p>
            <a:r>
              <a:rPr lang="en-US" sz="2800" b="1" dirty="0" err="1">
                <a:latin typeface="Verdana" pitchFamily="34" charset="0"/>
                <a:ea typeface="Verdana" pitchFamily="34" charset="0"/>
              </a:rPr>
              <a:t>Priyadharshini</a:t>
            </a:r>
            <a:r>
              <a:rPr lang="en-US" sz="2800" b="1" dirty="0">
                <a:latin typeface="Verdana" pitchFamily="34" charset="0"/>
                <a:ea typeface="Verdana" pitchFamily="34" charset="0"/>
              </a:rPr>
              <a:t> P</a:t>
            </a:r>
          </a:p>
          <a:p>
            <a:r>
              <a:rPr lang="en-US" sz="2800" b="1" dirty="0" err="1">
                <a:latin typeface="Verdana" pitchFamily="34" charset="0"/>
                <a:ea typeface="Verdana" pitchFamily="34" charset="0"/>
              </a:rPr>
              <a:t>Jayakrishnabharathi</a:t>
            </a:r>
            <a:r>
              <a:rPr lang="en-US" sz="2800" b="1" dirty="0">
                <a:latin typeface="Verdana" pitchFamily="34" charset="0"/>
                <a:ea typeface="Verdana" pitchFamily="34" charset="0"/>
              </a:rPr>
              <a:t> S</a:t>
            </a:r>
          </a:p>
          <a:p>
            <a:endParaRPr lang="en-US" sz="2800" b="1" dirty="0">
              <a:latin typeface="Verdana" pitchFamily="34" charset="0"/>
              <a:ea typeface="Verdana" pitchFamily="34" charset="0"/>
            </a:endParaRPr>
          </a:p>
        </p:txBody>
      </p:sp>
    </p:spTree>
    <p:extLst>
      <p:ext uri="{BB962C8B-B14F-4D97-AF65-F5344CB8AC3E}">
        <p14:creationId xmlns:p14="http://schemas.microsoft.com/office/powerpoint/2010/main" val="279025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2"/>
                                        </p:tgtEl>
                                        <p:attrNameLst>
                                          <p:attrName>style.color</p:attrName>
                                        </p:attrNameLst>
                                      </p:cBhvr>
                                      <p:by>
                                        <p:hsl h="0" s="12549" l="25098"/>
                                      </p:by>
                                    </p:animClr>
                                    <p:animClr clrSpc="hsl" dir="cw">
                                      <p:cBhvr>
                                        <p:cTn id="7" dur="500" fill="hold"/>
                                        <p:tgtEl>
                                          <p:spTgt spid="2"/>
                                        </p:tgtEl>
                                        <p:attrNameLst>
                                          <p:attrName>fillcolor</p:attrName>
                                        </p:attrNameLst>
                                      </p:cBhvr>
                                      <p:by>
                                        <p:hsl h="0" s="12549" l="25098"/>
                                      </p:by>
                                    </p:animClr>
                                    <p:animClr clrSpc="hsl" dir="cw">
                                      <p:cBhvr>
                                        <p:cTn id="8" dur="500" fill="hold"/>
                                        <p:tgtEl>
                                          <p:spTgt spid="2"/>
                                        </p:tgtEl>
                                        <p:attrNameLst>
                                          <p:attrName>stroke.color</p:attrName>
                                        </p:attrNameLst>
                                      </p:cBhvr>
                                      <p:by>
                                        <p:hsl h="0" s="12549" l="25098"/>
                                      </p:by>
                                    </p:animClr>
                                    <p:set>
                                      <p:cBhvr>
                                        <p:cTn id="9" dur="500" fill="hold"/>
                                        <p:tgtEl>
                                          <p:spTgt spid="2"/>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5">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5">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p:txBody>
          <a:bodyPr>
            <a:normAutofit/>
          </a:bodyPr>
          <a:lstStyle/>
          <a:p>
            <a:r>
              <a:rPr lang="en-US" sz="4000" b="1" dirty="0">
                <a:solidFill>
                  <a:schemeClr val="accent3"/>
                </a:solidFill>
                <a:latin typeface="Baskerville Old Face" panose="02020602080505020303" pitchFamily="18" charset="77"/>
                <a:cs typeface="Calibri Light"/>
              </a:rPr>
              <a:t>Agenda</a:t>
            </a:r>
            <a:endParaRPr lang="en-US" sz="4000" b="1" dirty="0">
              <a:solidFill>
                <a:schemeClr val="accent3"/>
              </a:solidFill>
              <a:latin typeface="Baskerville Old Face" panose="02020602080505020303" pitchFamily="18" charset="77"/>
            </a:endParaRP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p:txBody>
          <a:bodyPr>
            <a:normAutofit/>
          </a:bodyPr>
          <a:lstStyle/>
          <a:p>
            <a:r>
              <a:rPr lang="en-US" dirty="0"/>
              <a:t>A</a:t>
            </a:r>
          </a:p>
        </p:txBody>
      </p:sp>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260" y="2342954"/>
            <a:ext cx="1791038" cy="2033695"/>
          </a:xfrm>
          <a:prstGeom prst="rect">
            <a:avLst/>
          </a:prstGeo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p:txBody>
          <a:bodyPr vert="horz" lIns="91440" tIns="45720" rIns="91440" bIns="45720" rtlCol="0" anchor="t">
            <a:normAutofit fontScale="62500" lnSpcReduction="20000"/>
          </a:bodyPr>
          <a:lstStyle/>
          <a:p>
            <a:pPr marL="342900" indent="-342900">
              <a:lnSpc>
                <a:spcPct val="150000"/>
              </a:lnSpc>
              <a:buFont typeface="Wingdings" pitchFamily="2" charset="2"/>
              <a:buChar char="ü"/>
            </a:pPr>
            <a:r>
              <a:rPr lang="en-US" sz="2400" dirty="0">
                <a:solidFill>
                  <a:schemeClr val="accent3"/>
                </a:solidFill>
                <a:latin typeface="Franklin Gothic Medium" panose="020B0603020102020204" pitchFamily="34" charset="0"/>
                <a:cs typeface="Gill Sans Light" panose="020B0302020104020203" pitchFamily="34" charset="-79"/>
              </a:rPr>
              <a:t>Introduction</a:t>
            </a:r>
          </a:p>
          <a:p>
            <a:pPr marL="342900" indent="-342900">
              <a:lnSpc>
                <a:spcPct val="150000"/>
              </a:lnSpc>
              <a:buFont typeface="Wingdings" pitchFamily="2" charset="2"/>
              <a:buChar char="ü"/>
            </a:pPr>
            <a:r>
              <a:rPr lang="en-US" sz="2400" dirty="0">
                <a:solidFill>
                  <a:schemeClr val="accent3"/>
                </a:solidFill>
                <a:latin typeface="Franklin Gothic Medium" panose="020B0603020102020204" pitchFamily="34" charset="0"/>
                <a:cs typeface="Gill Sans Light" panose="020B0302020104020203" pitchFamily="34" charset="-79"/>
              </a:rPr>
              <a:t>Fruitful Harvesting</a:t>
            </a:r>
          </a:p>
          <a:p>
            <a:pPr marL="342900" indent="-342900">
              <a:buFont typeface="Wingdings" pitchFamily="2" charset="2"/>
              <a:buChar char="ü"/>
            </a:pPr>
            <a:r>
              <a:rPr lang="en-US" dirty="0">
                <a:latin typeface="Franklin Gothic Medium" panose="020B0603020102020204" pitchFamily="34" charset="0"/>
              </a:rPr>
              <a:t>Organic Pesticides</a:t>
            </a:r>
            <a:endParaRPr lang="en-US" sz="2400" dirty="0">
              <a:solidFill>
                <a:schemeClr val="accent3"/>
              </a:solidFill>
              <a:latin typeface="Franklin Gothic Medium" panose="020B0603020102020204" pitchFamily="34" charset="0"/>
              <a:cs typeface="Gill Sans Light" panose="020B0302020104020203" pitchFamily="34" charset="-79"/>
            </a:endParaRPr>
          </a:p>
          <a:p>
            <a:pPr marL="342900" indent="-342900">
              <a:lnSpc>
                <a:spcPct val="150000"/>
              </a:lnSpc>
              <a:buFont typeface="Wingdings" pitchFamily="2" charset="2"/>
              <a:buChar char="ü"/>
            </a:pPr>
            <a:r>
              <a:rPr lang="en-US" sz="2400" dirty="0">
                <a:solidFill>
                  <a:schemeClr val="accent3"/>
                </a:solidFill>
                <a:latin typeface="Franklin Gothic Medium" panose="020B0603020102020204" pitchFamily="34" charset="0"/>
                <a:cs typeface="Gill Sans Light" panose="020B0302020104020203" pitchFamily="34" charset="-79"/>
              </a:rPr>
              <a:t>Challenges in Agriculture</a:t>
            </a:r>
          </a:p>
          <a:p>
            <a:pPr marL="342900" indent="-342900">
              <a:lnSpc>
                <a:spcPct val="150000"/>
              </a:lnSpc>
              <a:buFont typeface="Wingdings" pitchFamily="2" charset="2"/>
              <a:buChar char="ü"/>
            </a:pPr>
            <a:r>
              <a:rPr lang="en-US" dirty="0">
                <a:latin typeface="Franklin Gothic Medium" panose="020B0603020102020204" pitchFamily="34" charset="0"/>
                <a:cs typeface="Gill Sans Light" panose="020B0302020104020203" pitchFamily="34" charset="-79"/>
              </a:rPr>
              <a:t>Machine Learning applications</a:t>
            </a:r>
          </a:p>
          <a:p>
            <a:pPr marL="342900" indent="-342900">
              <a:lnSpc>
                <a:spcPct val="150000"/>
              </a:lnSpc>
              <a:buFont typeface="Wingdings" pitchFamily="2" charset="2"/>
              <a:buChar char="ü"/>
            </a:pPr>
            <a:r>
              <a:rPr lang="en-US" sz="2400" dirty="0">
                <a:solidFill>
                  <a:schemeClr val="accent3"/>
                </a:solidFill>
                <a:latin typeface="Franklin Gothic Medium" panose="020B0603020102020204" pitchFamily="34" charset="0"/>
                <a:cs typeface="Gill Sans Light" panose="020B0302020104020203" pitchFamily="34" charset="-79"/>
              </a:rPr>
              <a:t>Benefits of Crop Monitoring</a:t>
            </a:r>
          </a:p>
          <a:p>
            <a:pPr marL="342900" indent="-342900">
              <a:lnSpc>
                <a:spcPct val="150000"/>
              </a:lnSpc>
              <a:buFont typeface="Wingdings" pitchFamily="2" charset="2"/>
              <a:buChar char="ü"/>
            </a:pPr>
            <a:r>
              <a:rPr lang="en-US" dirty="0">
                <a:latin typeface="Franklin Gothic Medium" panose="020B0603020102020204" pitchFamily="34" charset="0"/>
                <a:cs typeface="Gill Sans Light" panose="020B0302020104020203" pitchFamily="34" charset="-79"/>
              </a:rPr>
              <a:t>Crop Diseases </a:t>
            </a:r>
            <a:endParaRPr lang="en-US" sz="2400" dirty="0">
              <a:solidFill>
                <a:schemeClr val="accent3"/>
              </a:solidFill>
              <a:latin typeface="Franklin Gothic Medium" panose="020B0603020102020204" pitchFamily="34" charset="0"/>
              <a:cs typeface="Gill Sans Light" panose="020B0302020104020203" pitchFamily="34" charset="-79"/>
            </a:endParaRPr>
          </a:p>
          <a:p>
            <a:pPr marL="342900" indent="-342900">
              <a:buFont typeface="Wingdings" pitchFamily="2" charset="2"/>
              <a:buChar char="ü"/>
            </a:pPr>
            <a:r>
              <a:rPr lang="en-US" dirty="0">
                <a:latin typeface="Franklin Gothic Medium" panose="020B0603020102020204" pitchFamily="34" charset="0"/>
                <a:cs typeface="Gill Sans Light" panose="020B0302020104020203" pitchFamily="34" charset="-79"/>
              </a:rPr>
              <a:t>Latest Technologies in crop monitoring. </a:t>
            </a:r>
            <a:endParaRPr lang="en-US" sz="2400" dirty="0">
              <a:solidFill>
                <a:schemeClr val="accent3"/>
              </a:solidFill>
              <a:latin typeface="Franklin Gothic Medium" panose="020B0603020102020204" pitchFamily="34" charset="0"/>
              <a:cs typeface="Gill Sans Light" panose="020B0302020104020203" pitchFamily="34" charset="-79"/>
            </a:endParaRPr>
          </a:p>
          <a:p>
            <a:pPr marL="342900" indent="-342900">
              <a:lnSpc>
                <a:spcPct val="150000"/>
              </a:lnSpc>
              <a:buFont typeface="Wingdings" pitchFamily="2" charset="2"/>
              <a:buChar char="ü"/>
            </a:pPr>
            <a:r>
              <a:rPr lang="en-US" dirty="0">
                <a:latin typeface="Franklin Gothic Medium" panose="020B0603020102020204" pitchFamily="34" charset="0"/>
                <a:cs typeface="Gill Sans Light" panose="020B0302020104020203" pitchFamily="34" charset="-79"/>
              </a:rPr>
              <a:t>Disease detection with ML</a:t>
            </a:r>
          </a:p>
          <a:p>
            <a:pPr marL="342900" indent="-342900">
              <a:lnSpc>
                <a:spcPct val="150000"/>
              </a:lnSpc>
              <a:buFont typeface="Wingdings" pitchFamily="2" charset="2"/>
              <a:buChar char="ü"/>
            </a:pPr>
            <a:r>
              <a:rPr lang="en-US" sz="2400" dirty="0">
                <a:solidFill>
                  <a:schemeClr val="accent3"/>
                </a:solidFill>
                <a:latin typeface="Franklin Gothic Medium" panose="020B0603020102020204" pitchFamily="34" charset="0"/>
                <a:cs typeface="Gill Sans Light" panose="020B0302020104020203" pitchFamily="34" charset="-79"/>
              </a:rPr>
              <a:t>Conclusion</a:t>
            </a:r>
          </a:p>
          <a:p>
            <a:pPr marL="342900" indent="-342900">
              <a:buFont typeface="Wingdings" pitchFamily="2" charset="2"/>
              <a:buChar char="ü"/>
            </a:pPr>
            <a:endParaRPr lang="en-US" dirty="0">
              <a:solidFill>
                <a:schemeClr val="accent3"/>
              </a:solidFill>
              <a:latin typeface="Gill Sans Nova Light" panose="020B0302020104020203" pitchFamily="34" charset="0"/>
              <a:cs typeface="Calibri"/>
            </a:endParaRPr>
          </a:p>
        </p:txBody>
      </p:sp>
      <p:sp>
        <p:nvSpPr>
          <p:cNvPr id="5" name="Footer Placeholder 4">
            <a:extLst>
              <a:ext uri="{FF2B5EF4-FFF2-40B4-BE49-F238E27FC236}">
                <a16:creationId xmlns:a16="http://schemas.microsoft.com/office/drawing/2014/main" id="{4A947406-5839-A735-732D-5690E6315B95}"/>
              </a:ext>
            </a:extLst>
          </p:cNvPr>
          <p:cNvSpPr>
            <a:spLocks noGrp="1"/>
          </p:cNvSpPr>
          <p:nvPr>
            <p:ph type="ftr" sz="quarter" idx="11"/>
          </p:nvPr>
        </p:nvSpPr>
        <p:spPr/>
        <p:txBody>
          <a:bodyPr/>
          <a:lstStyle/>
          <a:p>
            <a:r>
              <a:rPr lang="en-US" dirty="0">
                <a:latin typeface="Algerian" panose="04020705040A02060702" pitchFamily="82" charset="0"/>
              </a:rPr>
              <a:t>HARVESTGUARD</a:t>
            </a:r>
            <a:endParaRPr lang="en-US" dirty="0">
              <a:latin typeface="Bahnschrift SemiBold" pitchFamily="34" charset="0"/>
            </a:endParaRPr>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2</a:t>
            </a:fld>
            <a:endParaRPr lang="en-US" dirty="0"/>
          </a:p>
        </p:txBody>
      </p:sp>
    </p:spTree>
    <p:extLst>
      <p:ext uri="{BB962C8B-B14F-4D97-AF65-F5344CB8AC3E}">
        <p14:creationId xmlns:p14="http://schemas.microsoft.com/office/powerpoint/2010/main" val="185952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
                                            <p:txEl>
                                              <p:pRg st="0" end="0"/>
                                            </p:txEl>
                                          </p:spTgt>
                                        </p:tgtEl>
                                        <p:attrNameLst>
                                          <p:attrName>style.visibility</p:attrName>
                                        </p:attrNameLst>
                                      </p:cBhvr>
                                      <p:to>
                                        <p:strVal val="visible"/>
                                      </p:to>
                                    </p:set>
                                    <p:animEffect transition="in" filter="wipe(down)">
                                      <p:cBhvr>
                                        <p:cTn id="36"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2089726" y="1650428"/>
            <a:ext cx="8695944" cy="1325880"/>
          </a:xfrm>
        </p:spPr>
        <p:txBody>
          <a:bodyPr/>
          <a:lstStyle/>
          <a:p>
            <a:r>
              <a:rPr lang="en-US" b="1" dirty="0"/>
              <a:t>Introduction</a:t>
            </a: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a:xfrm>
            <a:off x="2223516" y="2834640"/>
            <a:ext cx="7744968" cy="2697480"/>
          </a:xfrm>
        </p:spPr>
        <p:txBody>
          <a:bodyPr>
            <a:normAutofit/>
          </a:bodyPr>
          <a:lstStyle/>
          <a:p>
            <a:r>
              <a:rPr lang="en-US" sz="1800" spc="-85" dirty="0">
                <a:latin typeface="Verdana"/>
                <a:cs typeface="Verdana"/>
              </a:rPr>
              <a:t>In</a:t>
            </a:r>
            <a:r>
              <a:rPr lang="en-US" sz="1800" spc="-215" dirty="0">
                <a:latin typeface="Verdana"/>
                <a:cs typeface="Verdana"/>
              </a:rPr>
              <a:t> </a:t>
            </a:r>
            <a:r>
              <a:rPr lang="en-US" sz="1800" spc="20" dirty="0">
                <a:latin typeface="Verdana"/>
                <a:cs typeface="Verdana"/>
              </a:rPr>
              <a:t>this</a:t>
            </a:r>
            <a:r>
              <a:rPr lang="en-US" sz="1800" spc="-215" dirty="0">
                <a:latin typeface="Verdana"/>
                <a:cs typeface="Verdana"/>
              </a:rPr>
              <a:t> </a:t>
            </a:r>
            <a:r>
              <a:rPr lang="en-US" sz="1800" spc="55" dirty="0">
                <a:latin typeface="Verdana"/>
                <a:cs typeface="Verdana"/>
              </a:rPr>
              <a:t>p</a:t>
            </a:r>
            <a:r>
              <a:rPr lang="en-US" sz="1800" spc="5" dirty="0">
                <a:latin typeface="Verdana"/>
                <a:cs typeface="Verdana"/>
              </a:rPr>
              <a:t>r</a:t>
            </a:r>
            <a:r>
              <a:rPr lang="en-US" sz="1800" dirty="0">
                <a:latin typeface="Verdana"/>
                <a:cs typeface="Verdana"/>
              </a:rPr>
              <a:t>esentation,</a:t>
            </a:r>
            <a:r>
              <a:rPr lang="en-US" sz="1800" spc="-215" dirty="0">
                <a:latin typeface="Verdana"/>
                <a:cs typeface="Verdana"/>
              </a:rPr>
              <a:t> </a:t>
            </a:r>
            <a:r>
              <a:rPr lang="en-US" sz="1800" spc="130" dirty="0">
                <a:latin typeface="Verdana"/>
                <a:cs typeface="Verdana"/>
              </a:rPr>
              <a:t>w</a:t>
            </a:r>
            <a:r>
              <a:rPr lang="en-US" sz="1800" spc="35" dirty="0">
                <a:latin typeface="Verdana"/>
                <a:cs typeface="Verdana"/>
              </a:rPr>
              <a:t>e</a:t>
            </a:r>
            <a:r>
              <a:rPr lang="en-US" sz="1800" spc="-215" dirty="0">
                <a:latin typeface="Verdana"/>
                <a:cs typeface="Verdana"/>
              </a:rPr>
              <a:t> </a:t>
            </a:r>
            <a:r>
              <a:rPr lang="en-US" sz="1800" spc="35" dirty="0">
                <a:latin typeface="Verdana"/>
                <a:cs typeface="Verdana"/>
              </a:rPr>
              <a:t>will</a:t>
            </a:r>
            <a:r>
              <a:rPr lang="en-US" sz="1800" spc="-215" dirty="0">
                <a:latin typeface="Verdana"/>
                <a:cs typeface="Verdana"/>
              </a:rPr>
              <a:t> </a:t>
            </a:r>
            <a:r>
              <a:rPr lang="en-US" sz="1800" spc="-5" dirty="0">
                <a:latin typeface="Verdana"/>
                <a:cs typeface="Verdana"/>
              </a:rPr>
              <a:t>e</a:t>
            </a:r>
            <a:r>
              <a:rPr lang="en-US" sz="1800" spc="5" dirty="0">
                <a:latin typeface="Verdana"/>
                <a:cs typeface="Verdana"/>
              </a:rPr>
              <a:t>xplo</a:t>
            </a:r>
            <a:r>
              <a:rPr lang="en-US" sz="1800" spc="-35" dirty="0">
                <a:latin typeface="Verdana"/>
                <a:cs typeface="Verdana"/>
              </a:rPr>
              <a:t>r</a:t>
            </a:r>
            <a:r>
              <a:rPr lang="en-US" sz="1800" spc="35" dirty="0">
                <a:latin typeface="Verdana"/>
                <a:cs typeface="Verdana"/>
              </a:rPr>
              <a:t>e</a:t>
            </a:r>
            <a:r>
              <a:rPr lang="en-US" sz="1800" spc="-215" dirty="0">
                <a:latin typeface="Verdana"/>
                <a:cs typeface="Verdana"/>
              </a:rPr>
              <a:t> </a:t>
            </a:r>
            <a:r>
              <a:rPr lang="en-US" sz="1800" spc="95" dirty="0">
                <a:latin typeface="Verdana"/>
                <a:cs typeface="Verdana"/>
              </a:rPr>
              <a:t>h</a:t>
            </a:r>
            <a:r>
              <a:rPr lang="en-US" sz="1800" spc="50" dirty="0">
                <a:latin typeface="Verdana"/>
                <a:cs typeface="Verdana"/>
              </a:rPr>
              <a:t>o</a:t>
            </a:r>
            <a:r>
              <a:rPr lang="en-US" sz="1800" spc="105" dirty="0">
                <a:latin typeface="Verdana"/>
                <a:cs typeface="Verdana"/>
              </a:rPr>
              <a:t>w </a:t>
            </a:r>
            <a:r>
              <a:rPr lang="en-US" sz="1800" b="1" spc="50" dirty="0">
                <a:latin typeface="Verdana"/>
                <a:cs typeface="Verdana"/>
              </a:rPr>
              <a:t>ma</a:t>
            </a:r>
            <a:r>
              <a:rPr lang="en-US" sz="1800" b="1" spc="10" dirty="0">
                <a:latin typeface="Verdana"/>
                <a:cs typeface="Verdana"/>
              </a:rPr>
              <a:t>c</a:t>
            </a:r>
            <a:r>
              <a:rPr lang="en-US" sz="1800" b="1" spc="15" dirty="0">
                <a:latin typeface="Verdana"/>
                <a:cs typeface="Verdana"/>
              </a:rPr>
              <a:t>hine</a:t>
            </a:r>
            <a:r>
              <a:rPr lang="en-US" sz="1800" b="1" spc="-250" dirty="0">
                <a:latin typeface="Verdana"/>
                <a:cs typeface="Verdana"/>
              </a:rPr>
              <a:t> </a:t>
            </a:r>
            <a:r>
              <a:rPr lang="en-US" sz="1800" b="1" spc="-20" dirty="0">
                <a:latin typeface="Verdana"/>
                <a:cs typeface="Verdana"/>
              </a:rPr>
              <a:t>l</a:t>
            </a:r>
            <a:r>
              <a:rPr lang="en-US" sz="1800" b="1" spc="-80" dirty="0">
                <a:latin typeface="Verdana"/>
                <a:cs typeface="Verdana"/>
              </a:rPr>
              <a:t>e</a:t>
            </a:r>
            <a:r>
              <a:rPr lang="en-US" sz="1800" b="1" spc="-100" dirty="0">
                <a:latin typeface="Verdana"/>
                <a:cs typeface="Verdana"/>
              </a:rPr>
              <a:t>a</a:t>
            </a:r>
            <a:r>
              <a:rPr lang="en-US" sz="1800" b="1" spc="-90" dirty="0">
                <a:latin typeface="Verdana"/>
                <a:cs typeface="Verdana"/>
              </a:rPr>
              <a:t>r</a:t>
            </a:r>
            <a:r>
              <a:rPr lang="en-US" sz="1800" b="1" spc="45" dirty="0">
                <a:latin typeface="Verdana"/>
                <a:cs typeface="Verdana"/>
              </a:rPr>
              <a:t>ning</a:t>
            </a:r>
            <a:r>
              <a:rPr lang="en-US" sz="1800" b="1" i="1" spc="-250" dirty="0">
                <a:latin typeface="Verdana"/>
                <a:cs typeface="Verdana"/>
              </a:rPr>
              <a:t> </a:t>
            </a:r>
            <a:r>
              <a:rPr lang="en-US" sz="1800" spc="-40" dirty="0">
                <a:latin typeface="Verdana"/>
                <a:cs typeface="Verdana"/>
              </a:rPr>
              <a:t>is</a:t>
            </a:r>
            <a:r>
              <a:rPr lang="en-US" sz="1800" spc="-215" dirty="0">
                <a:latin typeface="Verdana"/>
                <a:cs typeface="Verdana"/>
              </a:rPr>
              <a:t> </a:t>
            </a:r>
            <a:r>
              <a:rPr lang="en-US" sz="1800" spc="-90" dirty="0">
                <a:latin typeface="Verdana"/>
                <a:cs typeface="Verdana"/>
              </a:rPr>
              <a:t>r</a:t>
            </a:r>
            <a:r>
              <a:rPr lang="en-US" sz="1800" spc="10" dirty="0">
                <a:latin typeface="Verdana"/>
                <a:cs typeface="Verdana"/>
              </a:rPr>
              <a:t>e</a:t>
            </a:r>
            <a:r>
              <a:rPr lang="en-US" sz="1800" spc="-150" dirty="0">
                <a:latin typeface="Verdana"/>
                <a:cs typeface="Verdana"/>
              </a:rPr>
              <a:t>v</a:t>
            </a:r>
            <a:r>
              <a:rPr lang="en-US" sz="1800" spc="50" dirty="0">
                <a:latin typeface="Verdana"/>
                <a:cs typeface="Verdana"/>
              </a:rPr>
              <a:t>olutionizing </a:t>
            </a:r>
            <a:r>
              <a:rPr lang="en-US" sz="1800" spc="35" dirty="0">
                <a:latin typeface="Verdana"/>
                <a:cs typeface="Verdana"/>
              </a:rPr>
              <a:t>ag</a:t>
            </a:r>
            <a:r>
              <a:rPr lang="en-US" sz="1800" spc="5" dirty="0">
                <a:latin typeface="Verdana"/>
                <a:cs typeface="Verdana"/>
              </a:rPr>
              <a:t>r</a:t>
            </a:r>
            <a:r>
              <a:rPr lang="en-US" sz="1800" spc="60" dirty="0">
                <a:latin typeface="Verdana"/>
                <a:cs typeface="Verdana"/>
              </a:rPr>
              <a:t>icu</a:t>
            </a:r>
            <a:r>
              <a:rPr lang="en-US" sz="1800" spc="35" dirty="0">
                <a:latin typeface="Verdana"/>
                <a:cs typeface="Verdana"/>
              </a:rPr>
              <a:t>ltu</a:t>
            </a:r>
            <a:r>
              <a:rPr lang="en-US" sz="1800" spc="-10" dirty="0">
                <a:latin typeface="Verdana"/>
                <a:cs typeface="Verdana"/>
              </a:rPr>
              <a:t>r</a:t>
            </a:r>
            <a:r>
              <a:rPr lang="en-US" sz="1800" spc="35" dirty="0">
                <a:latin typeface="Verdana"/>
                <a:cs typeface="Verdana"/>
              </a:rPr>
              <a:t>e</a:t>
            </a:r>
            <a:r>
              <a:rPr lang="en-US" sz="1800" spc="-215" dirty="0">
                <a:latin typeface="Verdana"/>
                <a:cs typeface="Verdana"/>
              </a:rPr>
              <a:t> </a:t>
            </a:r>
            <a:r>
              <a:rPr lang="en-US" sz="1800" spc="110" dirty="0">
                <a:latin typeface="Verdana"/>
                <a:cs typeface="Verdana"/>
              </a:rPr>
              <a:t>b</a:t>
            </a:r>
            <a:r>
              <a:rPr lang="en-US" sz="1800" spc="-110" dirty="0">
                <a:latin typeface="Verdana"/>
                <a:cs typeface="Verdana"/>
              </a:rPr>
              <a:t>y</a:t>
            </a:r>
            <a:r>
              <a:rPr lang="en-US" sz="1800" spc="-215" dirty="0">
                <a:latin typeface="Verdana"/>
                <a:cs typeface="Verdana"/>
              </a:rPr>
              <a:t> </a:t>
            </a:r>
            <a:r>
              <a:rPr lang="en-US" sz="1800" spc="70" dirty="0">
                <a:latin typeface="Verdana"/>
                <a:cs typeface="Verdana"/>
              </a:rPr>
              <a:t>enabling</a:t>
            </a:r>
            <a:r>
              <a:rPr lang="en-US" sz="1800" spc="-215" dirty="0">
                <a:latin typeface="Verdana"/>
                <a:cs typeface="Verdana"/>
              </a:rPr>
              <a:t> </a:t>
            </a:r>
            <a:r>
              <a:rPr lang="en-US" sz="1800" spc="10" dirty="0">
                <a:latin typeface="Verdana"/>
                <a:cs typeface="Verdana"/>
              </a:rPr>
              <a:t>ad</a:t>
            </a:r>
            <a:r>
              <a:rPr lang="en-US" sz="1800" spc="-30" dirty="0">
                <a:latin typeface="Verdana"/>
                <a:cs typeface="Verdana"/>
              </a:rPr>
              <a:t>v</a:t>
            </a:r>
            <a:r>
              <a:rPr lang="en-US" sz="1800" spc="80" dirty="0">
                <a:latin typeface="Verdana"/>
                <a:cs typeface="Verdana"/>
              </a:rPr>
              <a:t>an</a:t>
            </a:r>
            <a:r>
              <a:rPr lang="en-US" sz="1800" spc="40" dirty="0">
                <a:latin typeface="Verdana"/>
                <a:cs typeface="Verdana"/>
              </a:rPr>
              <a:t>c</a:t>
            </a:r>
            <a:r>
              <a:rPr lang="en-US" sz="1800" spc="90" dirty="0">
                <a:latin typeface="Verdana"/>
                <a:cs typeface="Verdana"/>
              </a:rPr>
              <a:t>ed</a:t>
            </a:r>
            <a:r>
              <a:rPr lang="en-US" sz="1800" spc="-215" dirty="0">
                <a:latin typeface="Verdana"/>
                <a:cs typeface="Verdana"/>
              </a:rPr>
              <a:t> </a:t>
            </a:r>
            <a:r>
              <a:rPr lang="en-US" sz="1800" b="1" spc="35" dirty="0">
                <a:latin typeface="Verdana"/>
                <a:cs typeface="Verdana"/>
              </a:rPr>
              <a:t>c</a:t>
            </a:r>
            <a:r>
              <a:rPr lang="en-US" sz="1800" b="1" spc="-10" dirty="0">
                <a:latin typeface="Verdana"/>
                <a:cs typeface="Verdana"/>
              </a:rPr>
              <a:t>r</a:t>
            </a:r>
            <a:r>
              <a:rPr lang="en-US" sz="1800" b="1" spc="85" dirty="0">
                <a:latin typeface="Verdana"/>
                <a:cs typeface="Verdana"/>
              </a:rPr>
              <a:t>op </a:t>
            </a:r>
            <a:r>
              <a:rPr lang="en-US" sz="1800" b="1" spc="65" dirty="0">
                <a:latin typeface="Verdana"/>
                <a:cs typeface="Verdana"/>
              </a:rPr>
              <a:t>monitoring</a:t>
            </a:r>
            <a:r>
              <a:rPr lang="en-US" sz="1800" b="1" spc="-210" dirty="0">
                <a:latin typeface="Verdana"/>
                <a:cs typeface="Verdana"/>
              </a:rPr>
              <a:t> </a:t>
            </a:r>
            <a:r>
              <a:rPr lang="en-US" sz="1800" spc="85" dirty="0">
                <a:latin typeface="Verdana"/>
                <a:cs typeface="Verdana"/>
              </a:rPr>
              <a:t>and</a:t>
            </a:r>
            <a:r>
              <a:rPr lang="en-US" sz="1800" spc="-204" dirty="0">
                <a:latin typeface="Verdana"/>
                <a:cs typeface="Verdana"/>
              </a:rPr>
              <a:t> </a:t>
            </a:r>
            <a:r>
              <a:rPr lang="en-US" sz="1800" b="1" spc="-45" dirty="0">
                <a:latin typeface="Verdana"/>
                <a:cs typeface="Verdana"/>
              </a:rPr>
              <a:t>early</a:t>
            </a:r>
            <a:r>
              <a:rPr lang="en-US" sz="1800" b="1" spc="-210" dirty="0">
                <a:latin typeface="Verdana"/>
                <a:cs typeface="Verdana"/>
              </a:rPr>
              <a:t> </a:t>
            </a:r>
            <a:r>
              <a:rPr lang="en-US" sz="1800" b="1" dirty="0">
                <a:latin typeface="Verdana"/>
                <a:cs typeface="Verdana"/>
              </a:rPr>
              <a:t>disease</a:t>
            </a:r>
            <a:r>
              <a:rPr lang="en-US" sz="1800" b="1" spc="-204" dirty="0">
                <a:latin typeface="Verdana"/>
                <a:cs typeface="Verdana"/>
              </a:rPr>
              <a:t> </a:t>
            </a:r>
            <a:r>
              <a:rPr lang="en-US" sz="1800" b="1" spc="15" dirty="0">
                <a:latin typeface="Verdana"/>
                <a:cs typeface="Verdana"/>
              </a:rPr>
              <a:t>detection</a:t>
            </a:r>
            <a:r>
              <a:rPr lang="en-US" sz="1800" spc="15" dirty="0">
                <a:latin typeface="Verdana"/>
                <a:cs typeface="Verdana"/>
              </a:rPr>
              <a:t>. </a:t>
            </a:r>
            <a:r>
              <a:rPr lang="en-US" sz="1800" spc="-844" dirty="0">
                <a:latin typeface="Verdana"/>
                <a:cs typeface="Verdana"/>
              </a:rPr>
              <a:t> </a:t>
            </a:r>
            <a:r>
              <a:rPr lang="en-US" sz="1800" spc="185" dirty="0">
                <a:latin typeface="Verdana"/>
                <a:cs typeface="Verdana"/>
              </a:rPr>
              <a:t>W</a:t>
            </a:r>
            <a:r>
              <a:rPr lang="en-US" sz="1800" spc="35" dirty="0">
                <a:latin typeface="Verdana"/>
                <a:cs typeface="Verdana"/>
              </a:rPr>
              <a:t>e</a:t>
            </a:r>
            <a:r>
              <a:rPr lang="en-US" sz="1800" spc="-215" dirty="0">
                <a:latin typeface="Verdana"/>
                <a:cs typeface="Verdana"/>
              </a:rPr>
              <a:t> </a:t>
            </a:r>
            <a:r>
              <a:rPr lang="en-US" sz="1800" spc="35" dirty="0">
                <a:latin typeface="Verdana"/>
                <a:cs typeface="Verdana"/>
              </a:rPr>
              <a:t>will</a:t>
            </a:r>
            <a:r>
              <a:rPr lang="en-US" sz="1800" spc="-215" dirty="0">
                <a:latin typeface="Verdana"/>
                <a:cs typeface="Verdana"/>
              </a:rPr>
              <a:t> </a:t>
            </a:r>
            <a:r>
              <a:rPr lang="en-US" sz="1800" spc="15" dirty="0">
                <a:latin typeface="Verdana"/>
                <a:cs typeface="Verdana"/>
              </a:rPr>
              <a:t>del</a:t>
            </a:r>
            <a:r>
              <a:rPr lang="en-US" sz="1800" spc="-20" dirty="0">
                <a:latin typeface="Verdana"/>
                <a:cs typeface="Verdana"/>
              </a:rPr>
              <a:t>v</a:t>
            </a:r>
            <a:r>
              <a:rPr lang="en-US" sz="1800" spc="35" dirty="0">
                <a:latin typeface="Verdana"/>
                <a:cs typeface="Verdana"/>
              </a:rPr>
              <a:t>e</a:t>
            </a:r>
            <a:r>
              <a:rPr lang="en-US" sz="1800" spc="-215" dirty="0">
                <a:latin typeface="Verdana"/>
                <a:cs typeface="Verdana"/>
              </a:rPr>
              <a:t> </a:t>
            </a:r>
            <a:r>
              <a:rPr lang="en-US" sz="1800" spc="50" dirty="0">
                <a:latin typeface="Verdana"/>
                <a:cs typeface="Verdana"/>
              </a:rPr>
              <a:t>in</a:t>
            </a:r>
            <a:r>
              <a:rPr lang="en-US" sz="1800" spc="-5" dirty="0">
                <a:latin typeface="Verdana"/>
                <a:cs typeface="Verdana"/>
              </a:rPr>
              <a:t>t</a:t>
            </a:r>
            <a:r>
              <a:rPr lang="en-US" sz="1800" spc="60" dirty="0">
                <a:latin typeface="Verdana"/>
                <a:cs typeface="Verdana"/>
              </a:rPr>
              <a:t>o</a:t>
            </a:r>
            <a:r>
              <a:rPr lang="en-US" sz="1800" spc="-215" dirty="0">
                <a:latin typeface="Verdana"/>
                <a:cs typeface="Verdana"/>
              </a:rPr>
              <a:t> </a:t>
            </a:r>
            <a:r>
              <a:rPr lang="en-US" sz="1800" spc="65" dirty="0">
                <a:latin typeface="Verdana"/>
                <a:cs typeface="Verdana"/>
              </a:rPr>
              <a:t>the</a:t>
            </a:r>
            <a:r>
              <a:rPr lang="en-US" sz="1800" spc="-215" dirty="0">
                <a:latin typeface="Verdana"/>
                <a:cs typeface="Verdana"/>
              </a:rPr>
              <a:t> </a:t>
            </a:r>
            <a:r>
              <a:rPr lang="en-US" sz="1800" spc="95" dirty="0">
                <a:latin typeface="Verdana"/>
                <a:cs typeface="Verdana"/>
              </a:rPr>
              <a:t>po</a:t>
            </a:r>
            <a:r>
              <a:rPr lang="en-US" sz="1800" spc="10" dirty="0">
                <a:latin typeface="Verdana"/>
                <a:cs typeface="Verdana"/>
              </a:rPr>
              <a:t>t</a:t>
            </a:r>
            <a:r>
              <a:rPr lang="en-US" sz="1800" spc="25" dirty="0">
                <a:latin typeface="Verdana"/>
                <a:cs typeface="Verdana"/>
              </a:rPr>
              <a:t>ential</a:t>
            </a:r>
            <a:r>
              <a:rPr lang="en-US" sz="1800" spc="-215" dirty="0">
                <a:latin typeface="Verdana"/>
                <a:cs typeface="Verdana"/>
              </a:rPr>
              <a:t> </a:t>
            </a:r>
            <a:r>
              <a:rPr lang="en-US" sz="1800" spc="125" dirty="0">
                <a:latin typeface="Verdana"/>
                <a:cs typeface="Verdana"/>
              </a:rPr>
              <a:t>im</a:t>
            </a:r>
            <a:r>
              <a:rPr lang="en-US" sz="1800" spc="114" dirty="0">
                <a:latin typeface="Verdana"/>
                <a:cs typeface="Verdana"/>
              </a:rPr>
              <a:t>p</a:t>
            </a:r>
            <a:r>
              <a:rPr lang="en-US" sz="1800" spc="55" dirty="0">
                <a:latin typeface="Verdana"/>
                <a:cs typeface="Verdana"/>
              </a:rPr>
              <a:t>ac</a:t>
            </a:r>
            <a:r>
              <a:rPr lang="en-US" sz="1800" spc="35" dirty="0">
                <a:latin typeface="Verdana"/>
                <a:cs typeface="Verdana"/>
              </a:rPr>
              <a:t>t </a:t>
            </a:r>
            <a:r>
              <a:rPr lang="en-US" sz="1800" spc="90" dirty="0">
                <a:latin typeface="Verdana"/>
                <a:cs typeface="Verdana"/>
              </a:rPr>
              <a:t>on</a:t>
            </a:r>
            <a:r>
              <a:rPr lang="en-US" sz="1800" spc="-215" dirty="0">
                <a:latin typeface="Verdana"/>
                <a:cs typeface="Verdana"/>
              </a:rPr>
              <a:t> </a:t>
            </a:r>
            <a:r>
              <a:rPr lang="en-US" sz="1800" spc="35" dirty="0">
                <a:latin typeface="Verdana"/>
                <a:cs typeface="Verdana"/>
              </a:rPr>
              <a:t>c</a:t>
            </a:r>
            <a:r>
              <a:rPr lang="en-US" sz="1800" spc="-10" dirty="0">
                <a:latin typeface="Verdana"/>
                <a:cs typeface="Verdana"/>
              </a:rPr>
              <a:t>r</a:t>
            </a:r>
            <a:r>
              <a:rPr lang="en-US" sz="1800" spc="105" dirty="0">
                <a:latin typeface="Verdana"/>
                <a:cs typeface="Verdana"/>
              </a:rPr>
              <a:t>op</a:t>
            </a:r>
            <a:r>
              <a:rPr lang="en-US" sz="1800" spc="-215" dirty="0">
                <a:latin typeface="Verdana"/>
                <a:cs typeface="Verdana"/>
              </a:rPr>
              <a:t> </a:t>
            </a:r>
            <a:r>
              <a:rPr lang="en-US" sz="1800" spc="-5" dirty="0">
                <a:latin typeface="Verdana"/>
                <a:cs typeface="Verdana"/>
              </a:rPr>
              <a:t>yields</a:t>
            </a:r>
            <a:r>
              <a:rPr lang="en-US" sz="1800" spc="-215" dirty="0">
                <a:latin typeface="Verdana"/>
                <a:cs typeface="Verdana"/>
              </a:rPr>
              <a:t> </a:t>
            </a:r>
            <a:r>
              <a:rPr lang="en-US" sz="1800" spc="85" dirty="0">
                <a:latin typeface="Verdana"/>
                <a:cs typeface="Verdana"/>
              </a:rPr>
              <a:t>and</a:t>
            </a:r>
            <a:r>
              <a:rPr lang="en-US" sz="1800" spc="-215" dirty="0">
                <a:latin typeface="Verdana"/>
                <a:cs typeface="Verdana"/>
              </a:rPr>
              <a:t> </a:t>
            </a:r>
            <a:r>
              <a:rPr lang="en-US" sz="1800" spc="20" dirty="0">
                <a:latin typeface="Verdana"/>
                <a:cs typeface="Verdana"/>
              </a:rPr>
              <a:t>sustainabili</a:t>
            </a:r>
            <a:r>
              <a:rPr lang="en-US" sz="1800" spc="-10" dirty="0">
                <a:latin typeface="Verdana"/>
                <a:cs typeface="Verdana"/>
              </a:rPr>
              <a:t>t</a:t>
            </a:r>
            <a:r>
              <a:rPr lang="en-US" sz="1800" spc="-110" dirty="0">
                <a:latin typeface="Verdana"/>
                <a:cs typeface="Verdana"/>
              </a:rPr>
              <a:t>y.</a:t>
            </a:r>
            <a:endParaRPr lang="en-US" sz="1800" dirty="0"/>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dirty="0">
                <a:latin typeface="Algerian" panose="04020705040A02060702" pitchFamily="82" charset="0"/>
              </a:rPr>
              <a:t>HARVESTGUARD</a:t>
            </a:r>
            <a:endParaRPr lang="en-US" dirty="0"/>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73299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1301151" y="3968496"/>
            <a:ext cx="9884664" cy="731520"/>
          </a:xfrm>
        </p:spPr>
        <p:txBody>
          <a:bodyPr/>
          <a:lstStyle/>
          <a:p>
            <a:r>
              <a:rPr lang="en-US" b="1" dirty="0"/>
              <a:t>Fruitful Harvesting</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1153668" y="4596777"/>
            <a:ext cx="9884664" cy="457200"/>
          </a:xfrm>
        </p:spPr>
        <p:txBody>
          <a:bodyPr/>
          <a:lstStyle/>
          <a:p>
            <a:r>
              <a:rPr lang="en-US" dirty="0">
                <a:latin typeface="Franklin Gothic Medium" panose="020B0603020102020204" pitchFamily="34" charset="0"/>
              </a:rPr>
              <a:t>Organic Pesticides…</a:t>
            </a:r>
          </a:p>
        </p:txBody>
      </p:sp>
    </p:spTree>
    <p:extLst>
      <p:ext uri="{BB962C8B-B14F-4D97-AF65-F5344CB8AC3E}">
        <p14:creationId xmlns:p14="http://schemas.microsoft.com/office/powerpoint/2010/main" val="344679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Effect transition="in" filter="circle(in)">
                                      <p:cBhvr>
                                        <p:cTn id="25"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2581" y="605308"/>
            <a:ext cx="4295507" cy="1326524"/>
          </a:xfrm>
        </p:spPr>
        <p:txBody>
          <a:bodyPr>
            <a:noAutofit/>
          </a:bodyPr>
          <a:lstStyle/>
          <a:p>
            <a:r>
              <a:rPr lang="en-US" sz="4000" dirty="0"/>
              <a:t>Organic Pesticides</a:t>
            </a:r>
            <a:br>
              <a:rPr lang="en-US" sz="4000" dirty="0"/>
            </a:br>
            <a:endParaRPr lang="en-IN" sz="4000"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99293" y="1000304"/>
            <a:ext cx="3932594" cy="4913602"/>
          </a:xfrm>
        </p:spPr>
      </p:pic>
      <p:sp>
        <p:nvSpPr>
          <p:cNvPr id="4" name="Text Placeholder 3"/>
          <p:cNvSpPr>
            <a:spLocks noGrp="1"/>
          </p:cNvSpPr>
          <p:nvPr>
            <p:ph type="body" sz="half" idx="2"/>
          </p:nvPr>
        </p:nvSpPr>
        <p:spPr/>
        <p:txBody>
          <a:bodyPr/>
          <a:lstStyle/>
          <a:p>
            <a:r>
              <a:rPr lang="en-US" dirty="0">
                <a:latin typeface="+mj-lt"/>
              </a:rPr>
              <a:t>Organic pesticides are typically derived from natural sources such as plants, minerals, or microbes. They tend to have lower toxicity levels and degrade more quickly in the environment compared to synthetic pesticides, reducing the risk of harm to non-target organisms and </a:t>
            </a:r>
            <a:r>
              <a:rPr lang="en-US" dirty="0" err="1">
                <a:latin typeface="+mj-lt"/>
              </a:rPr>
              <a:t>ecosystems.Reduced</a:t>
            </a:r>
            <a:r>
              <a:rPr lang="en-US" dirty="0">
                <a:latin typeface="+mj-lt"/>
              </a:rPr>
              <a:t> Environmental Impact</a:t>
            </a:r>
          </a:p>
          <a:p>
            <a:pPr marL="285750" indent="-285750">
              <a:buFont typeface="Arial" pitchFamily="34" charset="0"/>
              <a:buChar char="•"/>
            </a:pPr>
            <a:r>
              <a:rPr lang="en-US" dirty="0">
                <a:latin typeface="+mj-lt"/>
              </a:rPr>
              <a:t>Healthier Food</a:t>
            </a:r>
          </a:p>
          <a:p>
            <a:pPr marL="285750" indent="-285750">
              <a:buFont typeface="Arial" pitchFamily="34" charset="0"/>
              <a:buChar char="•"/>
            </a:pPr>
            <a:r>
              <a:rPr lang="en-US" dirty="0">
                <a:latin typeface="+mj-lt"/>
              </a:rPr>
              <a:t>Resistance Management</a:t>
            </a:r>
          </a:p>
          <a:p>
            <a:pPr marL="285750" indent="-285750">
              <a:buFont typeface="Arial" pitchFamily="34" charset="0"/>
              <a:buChar char="•"/>
            </a:pPr>
            <a:r>
              <a:rPr lang="en-US" dirty="0">
                <a:latin typeface="+mj-lt"/>
              </a:rPr>
              <a:t>Consumer Preference</a:t>
            </a:r>
          </a:p>
          <a:p>
            <a:pPr marL="285750" indent="-285750">
              <a:buFont typeface="Arial" pitchFamily="34" charset="0"/>
              <a:buChar char="•"/>
            </a:pPr>
            <a:r>
              <a:rPr lang="en-US" dirty="0">
                <a:latin typeface="+mj-lt"/>
              </a:rPr>
              <a:t>Support for Sustainable Agriculture</a:t>
            </a:r>
          </a:p>
          <a:p>
            <a:endParaRPr lang="en-IN" dirty="0"/>
          </a:p>
        </p:txBody>
      </p:sp>
      <p:sp>
        <p:nvSpPr>
          <p:cNvPr id="5" name="Footer Placeholder 4"/>
          <p:cNvSpPr>
            <a:spLocks noGrp="1"/>
          </p:cNvSpPr>
          <p:nvPr>
            <p:ph type="ftr" sz="quarter" idx="11"/>
          </p:nvPr>
        </p:nvSpPr>
        <p:spPr/>
        <p:txBody>
          <a:bodyPr/>
          <a:lstStyle/>
          <a:p>
            <a:r>
              <a:rPr lang="en-US" dirty="0">
                <a:latin typeface="Algerian" panose="04020705040A02060702" pitchFamily="82" charset="0"/>
              </a:rPr>
              <a:t>HARVESTGUARD</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t>5</a:t>
            </a:fld>
            <a:endParaRPr lang="en-US" dirty="0"/>
          </a:p>
        </p:txBody>
      </p:sp>
    </p:spTree>
    <p:extLst>
      <p:ext uri="{BB962C8B-B14F-4D97-AF65-F5344CB8AC3E}">
        <p14:creationId xmlns:p14="http://schemas.microsoft.com/office/powerpoint/2010/main" val="342268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mph" presetSubtype="0" fill="remove" grpId="0" nodeType="clickEffect">
                                  <p:stCondLst>
                                    <p:cond delay="0"/>
                                  </p:stCondLst>
                                  <p:childTnLst>
                                    <p:animClr clrSpc="rgb" dir="cw">
                                      <p:cBhvr override="childStyle">
                                        <p:cTn id="11" dur="250" autoRev="1" fill="remove"/>
                                        <p:tgtEl>
                                          <p:spTgt spid="2"/>
                                        </p:tgtEl>
                                        <p:attrNameLst>
                                          <p:attrName>style.color</p:attrName>
                                        </p:attrNameLst>
                                      </p:cBhvr>
                                      <p:to>
                                        <a:schemeClr val="bg1"/>
                                      </p:to>
                                    </p:animClr>
                                    <p:animClr clrSpc="rgb" dir="cw">
                                      <p:cBhvr>
                                        <p:cTn id="12" dur="250" autoRev="1" fill="remove"/>
                                        <p:tgtEl>
                                          <p:spTgt spid="2"/>
                                        </p:tgtEl>
                                        <p:attrNameLst>
                                          <p:attrName>fillcolor</p:attrName>
                                        </p:attrNameLst>
                                      </p:cBhvr>
                                      <p:to>
                                        <a:schemeClr val="bg1"/>
                                      </p:to>
                                    </p:animClr>
                                    <p:set>
                                      <p:cBhvr>
                                        <p:cTn id="13" dur="250" autoRev="1" fill="remove"/>
                                        <p:tgtEl>
                                          <p:spTgt spid="2"/>
                                        </p:tgtEl>
                                        <p:attrNameLst>
                                          <p:attrName>fill.type</p:attrName>
                                        </p:attrNameLst>
                                      </p:cBhvr>
                                      <p:to>
                                        <p:strVal val="solid"/>
                                      </p:to>
                                    </p:set>
                                    <p:set>
                                      <p:cBhvr>
                                        <p:cTn id="14" dur="250" autoRev="1" fill="remove"/>
                                        <p:tgtEl>
                                          <p:spTgt spid="2"/>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0" presetClass="emph" presetSubtype="0" fill="hold" grpId="0" nodeType="clickEffect">
                                  <p:stCondLst>
                                    <p:cond delay="0"/>
                                  </p:stCondLst>
                                  <p:childTnLst>
                                    <p:anim calcmode="discrete" valueType="str">
                                      <p:cBhvr override="childStyle">
                                        <p:cTn id="18" dur="2000" fill="hold"/>
                                        <p:tgtEl>
                                          <p:spTgt spid="4">
                                            <p:txEl>
                                              <p:pRg st="0" end="0"/>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mph" presetSubtype="0" fill="hold" grpId="0" nodeType="clickEffect">
                                  <p:stCondLst>
                                    <p:cond delay="0"/>
                                  </p:stCondLst>
                                  <p:childTnLst>
                                    <p:anim calcmode="discrete" valueType="str">
                                      <p:cBhvr override="childStyle">
                                        <p:cTn id="22" dur="2000" fill="hold"/>
                                        <p:tgtEl>
                                          <p:spTgt spid="4">
                                            <p:txEl>
                                              <p:pRg st="1" end="1"/>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mph" presetSubtype="0" fill="hold" grpId="0" nodeType="clickEffect">
                                  <p:stCondLst>
                                    <p:cond delay="0"/>
                                  </p:stCondLst>
                                  <p:childTnLst>
                                    <p:anim calcmode="discrete" valueType="str">
                                      <p:cBhvr override="childStyle">
                                        <p:cTn id="26" dur="2000" fill="hold"/>
                                        <p:tgtEl>
                                          <p:spTgt spid="4">
                                            <p:txEl>
                                              <p:pRg st="2" end="2"/>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mph" presetSubtype="0" fill="hold" grpId="0" nodeType="clickEffect">
                                  <p:stCondLst>
                                    <p:cond delay="0"/>
                                  </p:stCondLst>
                                  <p:childTnLst>
                                    <p:anim calcmode="discrete" valueType="str">
                                      <p:cBhvr override="childStyle">
                                        <p:cTn id="30" dur="2000" fill="hold"/>
                                        <p:tgtEl>
                                          <p:spTgt spid="4">
                                            <p:txEl>
                                              <p:pRg st="3" end="3"/>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mph" presetSubtype="0" fill="hold" grpId="0" nodeType="clickEffect">
                                  <p:stCondLst>
                                    <p:cond delay="0"/>
                                  </p:stCondLst>
                                  <p:childTnLst>
                                    <p:anim calcmode="discrete" valueType="str">
                                      <p:cBhvr override="childStyle">
                                        <p:cTn id="34" dur="2000" fill="hold"/>
                                        <p:tgtEl>
                                          <p:spTgt spid="4">
                                            <p:txEl>
                                              <p:pRg st="4" end="4"/>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4236" y="708337"/>
            <a:ext cx="5563674" cy="1455312"/>
          </a:xfrm>
        </p:spPr>
        <p:txBody>
          <a:bodyPr>
            <a:normAutofit/>
          </a:bodyPr>
          <a:lstStyle/>
          <a:p>
            <a:r>
              <a:rPr lang="en-IN" sz="4000" b="1" spc="-30" dirty="0">
                <a:solidFill>
                  <a:srgbClr val="000000"/>
                </a:solidFill>
                <a:cs typeface="Palatino Linotype"/>
              </a:rPr>
              <a:t>Cha</a:t>
            </a:r>
            <a:r>
              <a:rPr lang="en-IN" sz="4000" b="1" spc="5" dirty="0">
                <a:solidFill>
                  <a:srgbClr val="000000"/>
                </a:solidFill>
                <a:cs typeface="Palatino Linotype"/>
              </a:rPr>
              <a:t>l</a:t>
            </a:r>
            <a:r>
              <a:rPr lang="en-IN" sz="4000" b="1" spc="-140" dirty="0">
                <a:solidFill>
                  <a:srgbClr val="000000"/>
                </a:solidFill>
                <a:cs typeface="Palatino Linotype"/>
              </a:rPr>
              <a:t>l</a:t>
            </a:r>
            <a:r>
              <a:rPr lang="en-IN" sz="4000" b="1" spc="-15" dirty="0">
                <a:solidFill>
                  <a:srgbClr val="000000"/>
                </a:solidFill>
                <a:cs typeface="Palatino Linotype"/>
              </a:rPr>
              <a:t>e</a:t>
            </a:r>
            <a:r>
              <a:rPr lang="en-IN" sz="4000" b="1" spc="-20" dirty="0">
                <a:solidFill>
                  <a:srgbClr val="000000"/>
                </a:solidFill>
                <a:cs typeface="Palatino Linotype"/>
              </a:rPr>
              <a:t>n</a:t>
            </a:r>
            <a:r>
              <a:rPr lang="en-IN" sz="4000" b="1" spc="-85" dirty="0">
                <a:solidFill>
                  <a:srgbClr val="000000"/>
                </a:solidFill>
                <a:cs typeface="Palatino Linotype"/>
              </a:rPr>
              <a:t>g</a:t>
            </a:r>
            <a:r>
              <a:rPr lang="en-IN" sz="4000" b="1" spc="45" dirty="0">
                <a:solidFill>
                  <a:srgbClr val="000000"/>
                </a:solidFill>
                <a:cs typeface="Palatino Linotype"/>
              </a:rPr>
              <a:t>es</a:t>
            </a:r>
            <a:r>
              <a:rPr lang="en-IN" sz="4000" b="1" spc="-75" dirty="0">
                <a:solidFill>
                  <a:srgbClr val="000000"/>
                </a:solidFill>
                <a:cs typeface="Palatino Linotype"/>
              </a:rPr>
              <a:t> </a:t>
            </a:r>
            <a:r>
              <a:rPr lang="en-IN" sz="4000" b="1" spc="-35" dirty="0">
                <a:solidFill>
                  <a:srgbClr val="000000"/>
                </a:solidFill>
                <a:cs typeface="Palatino Linotype"/>
              </a:rPr>
              <a:t>in</a:t>
            </a:r>
            <a:r>
              <a:rPr lang="en-IN" sz="4000" b="1" spc="-240" dirty="0">
                <a:solidFill>
                  <a:srgbClr val="000000"/>
                </a:solidFill>
                <a:cs typeface="Palatino Linotype"/>
              </a:rPr>
              <a:t> </a:t>
            </a:r>
            <a:r>
              <a:rPr lang="en-IN" sz="4000" b="1" spc="25" dirty="0">
                <a:solidFill>
                  <a:srgbClr val="000000"/>
                </a:solidFill>
                <a:cs typeface="Palatino Linotype"/>
              </a:rPr>
              <a:t>Agricultu</a:t>
            </a:r>
            <a:r>
              <a:rPr lang="en-IN" sz="4000" b="1" spc="-40" dirty="0">
                <a:solidFill>
                  <a:srgbClr val="000000"/>
                </a:solidFill>
                <a:cs typeface="Palatino Linotype"/>
              </a:rPr>
              <a:t>r</a:t>
            </a:r>
            <a:r>
              <a:rPr lang="en-IN" sz="4000" b="1" spc="15" dirty="0">
                <a:solidFill>
                  <a:srgbClr val="000000"/>
                </a:solidFill>
                <a:cs typeface="Palatino Linotype"/>
              </a:rPr>
              <a:t>e</a:t>
            </a:r>
            <a:endParaRPr lang="en-IN" sz="4000" b="1" dirty="0"/>
          </a:p>
        </p:txBody>
      </p:sp>
      <p:sp>
        <p:nvSpPr>
          <p:cNvPr id="3" name="Footer Placeholder 2"/>
          <p:cNvSpPr>
            <a:spLocks noGrp="1"/>
          </p:cNvSpPr>
          <p:nvPr>
            <p:ph type="ftr" sz="quarter" idx="11"/>
          </p:nvPr>
        </p:nvSpPr>
        <p:spPr/>
        <p:txBody>
          <a:bodyPr/>
          <a:lstStyle/>
          <a:p>
            <a:r>
              <a:rPr lang="en-US" dirty="0">
                <a:latin typeface="Algerian" panose="04020705040A02060702" pitchFamily="82" charset="0"/>
              </a:rPr>
              <a:t>HARVESTGUARD</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t>6</a:t>
            </a:fld>
            <a:endParaRPr lang="en-US" dirty="0"/>
          </a:p>
        </p:txBody>
      </p:sp>
      <p:sp>
        <p:nvSpPr>
          <p:cNvPr id="5" name="Content Placeholder 4"/>
          <p:cNvSpPr>
            <a:spLocks noGrp="1"/>
          </p:cNvSpPr>
          <p:nvPr>
            <p:ph sz="quarter" idx="4"/>
          </p:nvPr>
        </p:nvSpPr>
        <p:spPr>
          <a:xfrm>
            <a:off x="7650051" y="2009104"/>
            <a:ext cx="4282869" cy="4492280"/>
          </a:xfrm>
        </p:spPr>
        <p:txBody>
          <a:bodyPr>
            <a:normAutofit/>
          </a:bodyPr>
          <a:lstStyle/>
          <a:p>
            <a:r>
              <a:rPr lang="en-US" sz="2000" spc="-125" dirty="0">
                <a:latin typeface="Verdana"/>
                <a:cs typeface="Verdana"/>
              </a:rPr>
              <a:t>T</a:t>
            </a:r>
            <a:r>
              <a:rPr lang="en-US" sz="2000" spc="-175" dirty="0">
                <a:latin typeface="Verdana"/>
                <a:cs typeface="Verdana"/>
              </a:rPr>
              <a:t>r</a:t>
            </a:r>
            <a:r>
              <a:rPr lang="en-US" sz="2000" spc="35" dirty="0">
                <a:latin typeface="Verdana"/>
                <a:cs typeface="Verdana"/>
              </a:rPr>
              <a:t>aditional</a:t>
            </a:r>
            <a:r>
              <a:rPr lang="en-US" sz="2000" spc="-215" dirty="0">
                <a:latin typeface="Verdana"/>
                <a:cs typeface="Verdana"/>
              </a:rPr>
              <a:t> </a:t>
            </a:r>
            <a:r>
              <a:rPr lang="en-US" sz="2000" spc="80" dirty="0">
                <a:latin typeface="Verdana"/>
                <a:cs typeface="Verdana"/>
              </a:rPr>
              <a:t>methods</a:t>
            </a:r>
            <a:r>
              <a:rPr lang="en-US" sz="2000" spc="-215" dirty="0">
                <a:latin typeface="Verdana"/>
                <a:cs typeface="Verdana"/>
              </a:rPr>
              <a:t> </a:t>
            </a:r>
            <a:r>
              <a:rPr lang="en-US" sz="2000" spc="20" dirty="0">
                <a:latin typeface="Verdana"/>
                <a:cs typeface="Verdana"/>
              </a:rPr>
              <a:t>of</a:t>
            </a:r>
            <a:r>
              <a:rPr lang="en-US" sz="2000" spc="-215" dirty="0">
                <a:latin typeface="Verdana"/>
                <a:cs typeface="Verdana"/>
              </a:rPr>
              <a:t> </a:t>
            </a:r>
            <a:r>
              <a:rPr lang="en-US" sz="2000" spc="35" dirty="0">
                <a:latin typeface="Verdana"/>
                <a:cs typeface="Verdana"/>
              </a:rPr>
              <a:t>c</a:t>
            </a:r>
            <a:r>
              <a:rPr lang="en-US" sz="2000" spc="-10" dirty="0">
                <a:latin typeface="Verdana"/>
                <a:cs typeface="Verdana"/>
              </a:rPr>
              <a:t>r</a:t>
            </a:r>
            <a:r>
              <a:rPr lang="en-US" sz="2000" spc="85" dirty="0">
                <a:latin typeface="Verdana"/>
                <a:cs typeface="Verdana"/>
              </a:rPr>
              <a:t>op  </a:t>
            </a:r>
            <a:r>
              <a:rPr lang="en-US" sz="2000" spc="65" dirty="0">
                <a:latin typeface="Verdana"/>
                <a:cs typeface="Verdana"/>
              </a:rPr>
              <a:t>monitoring</a:t>
            </a:r>
            <a:r>
              <a:rPr lang="en-US" sz="2000" spc="-215" dirty="0">
                <a:latin typeface="Verdana"/>
                <a:cs typeface="Verdana"/>
              </a:rPr>
              <a:t> </a:t>
            </a:r>
            <a:r>
              <a:rPr lang="en-US" sz="2000" spc="85" dirty="0">
                <a:latin typeface="Verdana"/>
                <a:cs typeface="Verdana"/>
              </a:rPr>
              <a:t>and</a:t>
            </a:r>
            <a:r>
              <a:rPr lang="en-US" sz="2000" spc="-215" dirty="0">
                <a:latin typeface="Verdana"/>
                <a:cs typeface="Verdana"/>
              </a:rPr>
              <a:t> </a:t>
            </a:r>
            <a:r>
              <a:rPr lang="en-US" sz="2000" dirty="0">
                <a:latin typeface="Verdana"/>
                <a:cs typeface="Verdana"/>
              </a:rPr>
              <a:t>disease</a:t>
            </a:r>
            <a:r>
              <a:rPr lang="en-US" sz="2000" spc="-215" dirty="0">
                <a:latin typeface="Verdana"/>
                <a:cs typeface="Verdana"/>
              </a:rPr>
              <a:t> </a:t>
            </a:r>
            <a:r>
              <a:rPr lang="en-US" sz="2000" spc="60" dirty="0">
                <a:latin typeface="Verdana"/>
                <a:cs typeface="Verdana"/>
              </a:rPr>
              <a:t>detection</a:t>
            </a:r>
            <a:r>
              <a:rPr lang="en-US" sz="2000" spc="-210" dirty="0">
                <a:latin typeface="Verdana"/>
                <a:cs typeface="Verdana"/>
              </a:rPr>
              <a:t> </a:t>
            </a:r>
            <a:r>
              <a:rPr lang="en-US" sz="2000" spc="-25" dirty="0">
                <a:latin typeface="Verdana"/>
                <a:cs typeface="Verdana"/>
              </a:rPr>
              <a:t>are </a:t>
            </a:r>
            <a:r>
              <a:rPr lang="en-US" sz="2000" spc="-850" dirty="0">
                <a:latin typeface="Verdana"/>
                <a:cs typeface="Verdana"/>
              </a:rPr>
              <a:t> </a:t>
            </a:r>
            <a:r>
              <a:rPr lang="en-US" sz="2000" b="1" spc="30" dirty="0">
                <a:latin typeface="Verdana"/>
                <a:cs typeface="Verdana"/>
              </a:rPr>
              <a:t>labo</a:t>
            </a:r>
            <a:r>
              <a:rPr lang="en-US" sz="2000" b="1" spc="-10" dirty="0">
                <a:latin typeface="Verdana"/>
                <a:cs typeface="Verdana"/>
              </a:rPr>
              <a:t>r</a:t>
            </a:r>
            <a:r>
              <a:rPr lang="en-US" sz="2000" b="1" spc="-5" dirty="0">
                <a:latin typeface="Verdana"/>
                <a:cs typeface="Verdana"/>
              </a:rPr>
              <a:t>-in</a:t>
            </a:r>
            <a:r>
              <a:rPr lang="en-US" sz="2000" b="1" spc="-55" dirty="0">
                <a:latin typeface="Verdana"/>
                <a:cs typeface="Verdana"/>
              </a:rPr>
              <a:t>t</a:t>
            </a:r>
            <a:r>
              <a:rPr lang="en-US" sz="2000" b="1" spc="-5" dirty="0">
                <a:latin typeface="Verdana"/>
                <a:cs typeface="Verdana"/>
              </a:rPr>
              <a:t>ensi</a:t>
            </a:r>
            <a:r>
              <a:rPr lang="en-US" sz="2000" b="1" spc="-50" dirty="0">
                <a:latin typeface="Verdana"/>
                <a:cs typeface="Verdana"/>
              </a:rPr>
              <a:t>v</a:t>
            </a:r>
            <a:r>
              <a:rPr lang="en-US" sz="2000" b="1" spc="35" dirty="0">
                <a:latin typeface="Verdana"/>
                <a:cs typeface="Verdana"/>
              </a:rPr>
              <a:t>e</a:t>
            </a:r>
            <a:r>
              <a:rPr lang="en-US" sz="2000" b="1" spc="-215" dirty="0">
                <a:latin typeface="Verdana"/>
                <a:cs typeface="Verdana"/>
              </a:rPr>
              <a:t> </a:t>
            </a:r>
            <a:r>
              <a:rPr lang="en-US" sz="2000" spc="85" dirty="0">
                <a:latin typeface="Verdana"/>
                <a:cs typeface="Verdana"/>
              </a:rPr>
              <a:t>and</a:t>
            </a:r>
            <a:r>
              <a:rPr lang="en-US" sz="2000" spc="-215" dirty="0">
                <a:latin typeface="Verdana"/>
                <a:cs typeface="Verdana"/>
              </a:rPr>
              <a:t> </a:t>
            </a:r>
            <a:r>
              <a:rPr lang="en-US" sz="2000" spc="25" dirty="0">
                <a:latin typeface="Verdana"/>
                <a:cs typeface="Verdana"/>
              </a:rPr>
              <a:t>of</a:t>
            </a:r>
            <a:r>
              <a:rPr lang="en-US" sz="2000" spc="-30" dirty="0">
                <a:latin typeface="Verdana"/>
                <a:cs typeface="Verdana"/>
              </a:rPr>
              <a:t>t</a:t>
            </a:r>
            <a:r>
              <a:rPr lang="en-US" sz="2000" spc="75" dirty="0">
                <a:latin typeface="Verdana"/>
                <a:cs typeface="Verdana"/>
              </a:rPr>
              <a:t>en</a:t>
            </a:r>
            <a:r>
              <a:rPr lang="en-US" sz="2000" spc="-215" dirty="0">
                <a:latin typeface="Verdana"/>
                <a:cs typeface="Verdana"/>
              </a:rPr>
              <a:t> </a:t>
            </a:r>
            <a:r>
              <a:rPr lang="en-US" sz="2000" spc="-90" dirty="0">
                <a:latin typeface="Verdana"/>
                <a:cs typeface="Verdana"/>
              </a:rPr>
              <a:t>r</a:t>
            </a:r>
            <a:r>
              <a:rPr lang="en-US" sz="2000" spc="15" dirty="0">
                <a:latin typeface="Verdana"/>
                <a:cs typeface="Verdana"/>
              </a:rPr>
              <a:t>esul</a:t>
            </a:r>
            <a:r>
              <a:rPr lang="en-US" sz="2000" spc="35" dirty="0">
                <a:latin typeface="Verdana"/>
                <a:cs typeface="Verdana"/>
              </a:rPr>
              <a:t>t</a:t>
            </a:r>
            <a:r>
              <a:rPr lang="en-US" sz="2000" spc="-215" dirty="0">
                <a:latin typeface="Verdana"/>
                <a:cs typeface="Verdana"/>
              </a:rPr>
              <a:t> </a:t>
            </a:r>
            <a:r>
              <a:rPr lang="en-US" sz="2000" spc="55" dirty="0">
                <a:latin typeface="Verdana"/>
                <a:cs typeface="Verdana"/>
              </a:rPr>
              <a:t>in</a:t>
            </a:r>
            <a:r>
              <a:rPr lang="en-US" sz="2000" spc="-215" dirty="0">
                <a:latin typeface="Verdana"/>
                <a:cs typeface="Verdana"/>
              </a:rPr>
              <a:t> </a:t>
            </a:r>
            <a:r>
              <a:rPr lang="en-US" sz="2000" spc="5" dirty="0">
                <a:latin typeface="Verdana"/>
                <a:cs typeface="Verdana"/>
              </a:rPr>
              <a:t>la</a:t>
            </a:r>
            <a:r>
              <a:rPr lang="en-US" sz="2000" spc="-45" dirty="0">
                <a:latin typeface="Verdana"/>
                <a:cs typeface="Verdana"/>
              </a:rPr>
              <a:t>t</a:t>
            </a:r>
            <a:r>
              <a:rPr lang="en-US" sz="2000" spc="25" dirty="0">
                <a:latin typeface="Verdana"/>
                <a:cs typeface="Verdana"/>
              </a:rPr>
              <a:t>e  </a:t>
            </a:r>
            <a:r>
              <a:rPr lang="en-US" sz="2000" spc="45" dirty="0">
                <a:latin typeface="Verdana"/>
                <a:cs typeface="Verdana"/>
              </a:rPr>
              <a:t>identiﬁcation </a:t>
            </a:r>
            <a:r>
              <a:rPr lang="en-US" sz="2000" spc="20" dirty="0">
                <a:latin typeface="Verdana"/>
                <a:cs typeface="Verdana"/>
              </a:rPr>
              <a:t>of </a:t>
            </a:r>
            <a:r>
              <a:rPr lang="en-US" sz="2000" spc="-65" dirty="0">
                <a:latin typeface="Verdana"/>
                <a:cs typeface="Verdana"/>
              </a:rPr>
              <a:t>issues. </a:t>
            </a:r>
            <a:r>
              <a:rPr lang="en-US" sz="2000" spc="80" dirty="0">
                <a:latin typeface="Verdana"/>
                <a:cs typeface="Verdana"/>
              </a:rPr>
              <a:t>Manual </a:t>
            </a:r>
            <a:r>
              <a:rPr lang="en-US" sz="2000" spc="85" dirty="0">
                <a:latin typeface="Verdana"/>
                <a:cs typeface="Verdana"/>
              </a:rPr>
              <a:t> </a:t>
            </a:r>
            <a:r>
              <a:rPr lang="en-US" sz="2000" spc="55" dirty="0">
                <a:latin typeface="Verdana"/>
                <a:cs typeface="Verdana"/>
              </a:rPr>
              <a:t>inspection </a:t>
            </a:r>
            <a:r>
              <a:rPr lang="en-US" sz="2000" spc="-40" dirty="0">
                <a:latin typeface="Verdana"/>
                <a:cs typeface="Verdana"/>
              </a:rPr>
              <a:t>is </a:t>
            </a:r>
            <a:r>
              <a:rPr lang="en-US" sz="2000" b="1" spc="70" dirty="0">
                <a:latin typeface="Verdana"/>
                <a:cs typeface="Verdana"/>
              </a:rPr>
              <a:t>time-consuming</a:t>
            </a:r>
            <a:r>
              <a:rPr lang="en-US" sz="2000" spc="70" dirty="0">
                <a:latin typeface="Verdana"/>
                <a:cs typeface="Verdana"/>
              </a:rPr>
              <a:t> </a:t>
            </a:r>
            <a:r>
              <a:rPr lang="en-US" sz="2000" spc="85" dirty="0">
                <a:latin typeface="Verdana"/>
                <a:cs typeface="Verdana"/>
              </a:rPr>
              <a:t>and </a:t>
            </a:r>
            <a:r>
              <a:rPr lang="en-US" sz="2000" spc="90" dirty="0">
                <a:latin typeface="Verdana"/>
                <a:cs typeface="Verdana"/>
              </a:rPr>
              <a:t> </a:t>
            </a:r>
            <a:r>
              <a:rPr lang="en-US" sz="2000" spc="75" dirty="0">
                <a:latin typeface="Verdana"/>
                <a:cs typeface="Verdana"/>
              </a:rPr>
              <a:t>can</a:t>
            </a:r>
            <a:r>
              <a:rPr lang="en-US" sz="2000" spc="-215" dirty="0">
                <a:latin typeface="Verdana"/>
                <a:cs typeface="Verdana"/>
              </a:rPr>
              <a:t> </a:t>
            </a:r>
            <a:r>
              <a:rPr lang="en-US" sz="2000" spc="5" dirty="0">
                <a:latin typeface="Verdana"/>
                <a:cs typeface="Verdana"/>
              </a:rPr>
              <a:t>l</a:t>
            </a:r>
            <a:r>
              <a:rPr lang="en-US" sz="2000" spc="-25" dirty="0">
                <a:latin typeface="Verdana"/>
                <a:cs typeface="Verdana"/>
              </a:rPr>
              <a:t>e</a:t>
            </a:r>
            <a:r>
              <a:rPr lang="en-US" sz="2000" spc="70" dirty="0">
                <a:latin typeface="Verdana"/>
                <a:cs typeface="Verdana"/>
              </a:rPr>
              <a:t>ad</a:t>
            </a:r>
            <a:r>
              <a:rPr lang="en-US" sz="2000" spc="-215" dirty="0">
                <a:latin typeface="Verdana"/>
                <a:cs typeface="Verdana"/>
              </a:rPr>
              <a:t> </a:t>
            </a:r>
            <a:r>
              <a:rPr lang="en-US" sz="2000" spc="-15" dirty="0">
                <a:latin typeface="Verdana"/>
                <a:cs typeface="Verdana"/>
              </a:rPr>
              <a:t>t</a:t>
            </a:r>
            <a:r>
              <a:rPr lang="en-US" sz="2000" spc="60" dirty="0">
                <a:latin typeface="Verdana"/>
                <a:cs typeface="Verdana"/>
              </a:rPr>
              <a:t>o</a:t>
            </a:r>
            <a:r>
              <a:rPr lang="en-US" sz="2000" spc="-215" dirty="0">
                <a:latin typeface="Verdana"/>
                <a:cs typeface="Verdana"/>
              </a:rPr>
              <a:t> </a:t>
            </a:r>
            <a:r>
              <a:rPr lang="en-US" sz="2000" b="1" spc="55" dirty="0">
                <a:latin typeface="Verdana"/>
                <a:cs typeface="Verdana"/>
              </a:rPr>
              <a:t>ina</a:t>
            </a:r>
            <a:r>
              <a:rPr lang="en-US" sz="2000" b="1" spc="30" dirty="0">
                <a:latin typeface="Verdana"/>
                <a:cs typeface="Verdana"/>
              </a:rPr>
              <a:t>c</a:t>
            </a:r>
            <a:r>
              <a:rPr lang="en-US" sz="2000" b="1" spc="110" dirty="0">
                <a:latin typeface="Verdana"/>
                <a:cs typeface="Verdana"/>
              </a:rPr>
              <a:t>cu</a:t>
            </a:r>
            <a:r>
              <a:rPr lang="en-US" sz="2000" b="1" spc="-175" dirty="0">
                <a:latin typeface="Verdana"/>
                <a:cs typeface="Verdana"/>
              </a:rPr>
              <a:t>r</a:t>
            </a:r>
            <a:r>
              <a:rPr lang="en-US" sz="2000" b="1" spc="15" dirty="0">
                <a:latin typeface="Verdana"/>
                <a:cs typeface="Verdana"/>
              </a:rPr>
              <a:t>a</a:t>
            </a:r>
            <a:r>
              <a:rPr lang="en-US" sz="2000" b="1" spc="-40" dirty="0">
                <a:latin typeface="Verdana"/>
                <a:cs typeface="Verdana"/>
              </a:rPr>
              <a:t>t</a:t>
            </a:r>
            <a:r>
              <a:rPr lang="en-US" sz="2000" b="1" spc="35" dirty="0">
                <a:latin typeface="Verdana"/>
                <a:cs typeface="Verdana"/>
              </a:rPr>
              <a:t>e</a:t>
            </a:r>
            <a:r>
              <a:rPr lang="en-US" sz="2000" b="1" spc="-215" dirty="0">
                <a:latin typeface="Verdana"/>
                <a:cs typeface="Verdana"/>
              </a:rPr>
              <a:t> </a:t>
            </a:r>
            <a:r>
              <a:rPr lang="en-US" sz="2000" b="1" spc="40" dirty="0">
                <a:latin typeface="Verdana"/>
                <a:cs typeface="Verdana"/>
              </a:rPr>
              <a:t>diagnoses</a:t>
            </a:r>
            <a:r>
              <a:rPr lang="en-US" sz="2000" b="1" spc="-370" dirty="0">
                <a:latin typeface="Verdana"/>
                <a:cs typeface="Verdana"/>
              </a:rPr>
              <a:t>.</a:t>
            </a:r>
            <a:endParaRPr lang="en-US" sz="2000" b="1" dirty="0">
              <a:latin typeface="Verdana"/>
              <a:cs typeface="Verdana"/>
            </a:endParaRPr>
          </a:p>
          <a:p>
            <a:endParaRPr lang="en-IN" sz="2000" dirty="0"/>
          </a:p>
        </p:txBody>
      </p:sp>
      <p:sp>
        <p:nvSpPr>
          <p:cNvPr id="6" name="Text Placeholder 5"/>
          <p:cNvSpPr>
            <a:spLocks noGrp="1"/>
          </p:cNvSpPr>
          <p:nvPr>
            <p:ph type="body" sz="quarter" idx="13"/>
          </p:nvPr>
        </p:nvSpPr>
        <p:spPr>
          <a:xfrm>
            <a:off x="285139" y="1439343"/>
            <a:ext cx="3922776" cy="4242816"/>
          </a:xfrm>
        </p:spPr>
        <p:txBody>
          <a:bodyPr/>
          <a:lstStyle/>
          <a:p>
            <a:r>
              <a:rPr lang="en-IN" dirty="0"/>
              <a:t>C</a:t>
            </a:r>
          </a:p>
        </p:txBody>
      </p:sp>
    </p:spTree>
    <p:extLst>
      <p:ext uri="{BB962C8B-B14F-4D97-AF65-F5344CB8AC3E}">
        <p14:creationId xmlns:p14="http://schemas.microsoft.com/office/powerpoint/2010/main" val="79350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1000"/>
                                        <p:tgtEl>
                                          <p:spTgt spid="6">
                                            <p:txEl>
                                              <p:pRg st="0" end="0"/>
                                            </p:txEl>
                                          </p:spTgt>
                                        </p:tgtEl>
                                        <p:attrNameLst>
                                          <p:attrName>ppt_w</p:attrName>
                                        </p:attrNameLst>
                                      </p:cBhvr>
                                      <p:tavLst>
                                        <p:tav tm="0">
                                          <p:val>
                                            <p:strVal val="ppt_w"/>
                                          </p:val>
                                        </p:tav>
                                        <p:tav tm="100000">
                                          <p:val>
                                            <p:fltVal val="0"/>
                                          </p:val>
                                        </p:tav>
                                      </p:tavLst>
                                    </p:anim>
                                    <p:anim calcmode="lin" valueType="num">
                                      <p:cBhvr>
                                        <p:cTn id="7" dur="1000"/>
                                        <p:tgtEl>
                                          <p:spTgt spid="6">
                                            <p:txEl>
                                              <p:pRg st="0" end="0"/>
                                            </p:txEl>
                                          </p:spTgt>
                                        </p:tgtEl>
                                        <p:attrNameLst>
                                          <p:attrName>ppt_h</p:attrName>
                                        </p:attrNameLst>
                                      </p:cBhvr>
                                      <p:tavLst>
                                        <p:tav tm="0">
                                          <p:val>
                                            <p:strVal val="ppt_h"/>
                                          </p:val>
                                        </p:tav>
                                        <p:tav tm="100000">
                                          <p:val>
                                            <p:fltVal val="0"/>
                                          </p:val>
                                        </p:tav>
                                      </p:tavLst>
                                    </p:anim>
                                    <p:anim calcmode="lin" valueType="num">
                                      <p:cBhvr>
                                        <p:cTn id="8" dur="1000"/>
                                        <p:tgtEl>
                                          <p:spTgt spid="6">
                                            <p:txEl>
                                              <p:pRg st="0" end="0"/>
                                            </p:txEl>
                                          </p:spTgt>
                                        </p:tgtEl>
                                        <p:attrNameLst>
                                          <p:attrName>style.rotation</p:attrName>
                                        </p:attrNameLst>
                                      </p:cBhvr>
                                      <p:tavLst>
                                        <p:tav tm="0">
                                          <p:val>
                                            <p:fltVal val="0"/>
                                          </p:val>
                                        </p:tav>
                                        <p:tav tm="100000">
                                          <p:val>
                                            <p:fltVal val="90"/>
                                          </p:val>
                                        </p:tav>
                                      </p:tavLst>
                                    </p:anim>
                                    <p:animEffect transition="out" filter="fade">
                                      <p:cBhvr>
                                        <p:cTn id="9" dur="1000"/>
                                        <p:tgtEl>
                                          <p:spTgt spid="6">
                                            <p:txEl>
                                              <p:pRg st="0" end="0"/>
                                            </p:txEl>
                                          </p:spTgt>
                                        </p:tgtEl>
                                      </p:cBhvr>
                                    </p:animEffect>
                                    <p:set>
                                      <p:cBhvr>
                                        <p:cTn id="10" dur="1" fill="hold">
                                          <p:stCondLst>
                                            <p:cond delay="999"/>
                                          </p:stCondLst>
                                        </p:cTn>
                                        <p:tgtEl>
                                          <p:spTgt spid="6">
                                            <p:txEl>
                                              <p:pRg st="0" end="0"/>
                                            </p:txEl>
                                          </p:spTgt>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2" presetClass="exit" presetSubtype="0" fill="hold" grpId="0" nodeType="clickEffect">
                                  <p:stCondLst>
                                    <p:cond delay="0"/>
                                  </p:stCondLst>
                                  <p:childTnLst>
                                    <p:animEffect transition="out" filter="fade">
                                      <p:cBhvr>
                                        <p:cTn id="14" dur="1000"/>
                                        <p:tgtEl>
                                          <p:spTgt spid="2"/>
                                        </p:tgtEl>
                                      </p:cBhvr>
                                    </p:animEffect>
                                    <p:anim calcmode="lin" valueType="num">
                                      <p:cBhvr>
                                        <p:cTn id="15" dur="1000"/>
                                        <p:tgtEl>
                                          <p:spTgt spid="2"/>
                                        </p:tgtEl>
                                        <p:attrNameLst>
                                          <p:attrName>ppt_x</p:attrName>
                                        </p:attrNameLst>
                                      </p:cBhvr>
                                      <p:tavLst>
                                        <p:tav tm="0">
                                          <p:val>
                                            <p:strVal val="ppt_x"/>
                                          </p:val>
                                        </p:tav>
                                        <p:tav tm="100000">
                                          <p:val>
                                            <p:strVal val="ppt_x"/>
                                          </p:val>
                                        </p:tav>
                                      </p:tavLst>
                                    </p:anim>
                                    <p:anim calcmode="lin" valueType="num">
                                      <p:cBhvr>
                                        <p:cTn id="16" dur="1000"/>
                                        <p:tgtEl>
                                          <p:spTgt spid="2"/>
                                        </p:tgtEl>
                                        <p:attrNameLst>
                                          <p:attrName>ppt_y</p:attrName>
                                        </p:attrNameLst>
                                      </p:cBhvr>
                                      <p:tavLst>
                                        <p:tav tm="0">
                                          <p:val>
                                            <p:strVal val="ppt_y"/>
                                          </p:val>
                                        </p:tav>
                                        <p:tav tm="100000">
                                          <p:val>
                                            <p:strVal val="ppt_y+.1"/>
                                          </p:val>
                                        </p:tav>
                                      </p:tavLst>
                                    </p:anim>
                                    <p:set>
                                      <p:cBhvr>
                                        <p:cTn id="17" dur="1" fill="hold">
                                          <p:stCondLst>
                                            <p:cond delay="999"/>
                                          </p:stCondLst>
                                        </p:cTn>
                                        <p:tgtEl>
                                          <p:spTgt spid="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6" presetClass="exit" presetSubtype="21" fill="hold" grpId="0" nodeType="clickEffect">
                                  <p:stCondLst>
                                    <p:cond delay="0"/>
                                  </p:stCondLst>
                                  <p:childTnLst>
                                    <p:animEffect transition="out" filter="barn(inVertical)">
                                      <p:cBhvr>
                                        <p:cTn id="21" dur="500"/>
                                        <p:tgtEl>
                                          <p:spTgt spid="5">
                                            <p:txEl>
                                              <p:pRg st="0" end="0"/>
                                            </p:txEl>
                                          </p:spTgt>
                                        </p:tgtEl>
                                      </p:cBhvr>
                                    </p:animEffect>
                                    <p:set>
                                      <p:cBhvr>
                                        <p:cTn id="22" dur="1" fill="hold">
                                          <p:stCondLst>
                                            <p:cond delay="499"/>
                                          </p:stCondLst>
                                        </p:cTn>
                                        <p:tgtEl>
                                          <p:spTgt spid="5">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0613" y="2446985"/>
            <a:ext cx="3400023" cy="1815921"/>
          </a:xfrm>
        </p:spPr>
        <p:txBody>
          <a:bodyPr>
            <a:normAutofit fontScale="90000"/>
          </a:bodyPr>
          <a:lstStyle/>
          <a:p>
            <a:r>
              <a:rPr lang="en-IN" b="1" spc="45" dirty="0">
                <a:cs typeface="Cambria"/>
              </a:rPr>
              <a:t>Machine </a:t>
            </a:r>
            <a:r>
              <a:rPr lang="en-IN" b="1" spc="35" dirty="0">
                <a:cs typeface="Cambria"/>
              </a:rPr>
              <a:t>Learning </a:t>
            </a:r>
            <a:r>
              <a:rPr lang="en-IN" b="1" spc="-715" dirty="0">
                <a:cs typeface="Cambria"/>
              </a:rPr>
              <a:t> </a:t>
            </a:r>
            <a:r>
              <a:rPr lang="en-IN" b="1" spc="-15" dirty="0">
                <a:cs typeface="Palatino Linotype"/>
              </a:rPr>
              <a:t>Applications</a:t>
            </a:r>
            <a:endParaRPr lang="en-IN" b="1" dirty="0"/>
          </a:p>
        </p:txBody>
      </p:sp>
      <p:sp>
        <p:nvSpPr>
          <p:cNvPr id="3" name="Content Placeholder 2"/>
          <p:cNvSpPr>
            <a:spLocks noGrp="1"/>
          </p:cNvSpPr>
          <p:nvPr>
            <p:ph idx="1"/>
          </p:nvPr>
        </p:nvSpPr>
        <p:spPr>
          <a:xfrm>
            <a:off x="7984901" y="1519707"/>
            <a:ext cx="3425781" cy="4018207"/>
          </a:xfrm>
        </p:spPr>
        <p:txBody>
          <a:bodyPr>
            <a:noAutofit/>
          </a:bodyPr>
          <a:lstStyle/>
          <a:p>
            <a:pPr marL="285750" indent="-285750">
              <a:buFont typeface="Wingdings" pitchFamily="2" charset="2"/>
              <a:buChar char="Ø"/>
            </a:pPr>
            <a:r>
              <a:rPr lang="en-US" sz="1800" spc="145" dirty="0">
                <a:latin typeface="Verdana"/>
                <a:cs typeface="Verdana"/>
              </a:rPr>
              <a:t>Ma</a:t>
            </a:r>
            <a:r>
              <a:rPr lang="en-US" sz="1800" spc="85" dirty="0">
                <a:latin typeface="Verdana"/>
                <a:cs typeface="Verdana"/>
              </a:rPr>
              <a:t>c</a:t>
            </a:r>
            <a:r>
              <a:rPr lang="en-US" sz="1800" spc="65" dirty="0">
                <a:latin typeface="Verdana"/>
                <a:cs typeface="Verdana"/>
              </a:rPr>
              <a:t>hine</a:t>
            </a:r>
            <a:r>
              <a:rPr lang="en-US" sz="1800" spc="-215" dirty="0">
                <a:latin typeface="Verdana"/>
                <a:cs typeface="Verdana"/>
              </a:rPr>
              <a:t> </a:t>
            </a:r>
            <a:r>
              <a:rPr lang="en-US" sz="1800" spc="5" dirty="0">
                <a:latin typeface="Verdana"/>
                <a:cs typeface="Verdana"/>
              </a:rPr>
              <a:t>l</a:t>
            </a:r>
            <a:r>
              <a:rPr lang="en-US" sz="1800" spc="-25" dirty="0">
                <a:latin typeface="Verdana"/>
                <a:cs typeface="Verdana"/>
              </a:rPr>
              <a:t>e</a:t>
            </a:r>
            <a:r>
              <a:rPr lang="en-US" sz="1800" spc="-40" dirty="0">
                <a:latin typeface="Verdana"/>
                <a:cs typeface="Verdana"/>
              </a:rPr>
              <a:t>a</a:t>
            </a:r>
            <a:r>
              <a:rPr lang="en-US" sz="1800" spc="-50" dirty="0">
                <a:latin typeface="Verdana"/>
                <a:cs typeface="Verdana"/>
              </a:rPr>
              <a:t>r</a:t>
            </a:r>
            <a:r>
              <a:rPr lang="en-US" sz="1800" spc="100" dirty="0">
                <a:latin typeface="Verdana"/>
                <a:cs typeface="Verdana"/>
              </a:rPr>
              <a:t>ning</a:t>
            </a:r>
            <a:r>
              <a:rPr lang="en-US" sz="1800" spc="-215" dirty="0">
                <a:latin typeface="Verdana"/>
                <a:cs typeface="Verdana"/>
              </a:rPr>
              <a:t> </a:t>
            </a:r>
            <a:r>
              <a:rPr lang="en-US" sz="1800" spc="30" dirty="0">
                <a:latin typeface="Verdana"/>
                <a:cs typeface="Verdana"/>
              </a:rPr>
              <a:t>algo</a:t>
            </a:r>
            <a:r>
              <a:rPr lang="en-US" sz="1800" spc="5" dirty="0">
                <a:latin typeface="Verdana"/>
                <a:cs typeface="Verdana"/>
              </a:rPr>
              <a:t>r</a:t>
            </a:r>
            <a:r>
              <a:rPr lang="en-US" sz="1800" spc="65" dirty="0">
                <a:latin typeface="Verdana"/>
                <a:cs typeface="Verdana"/>
              </a:rPr>
              <a:t>ithms</a:t>
            </a:r>
            <a:r>
              <a:rPr lang="en-US" sz="1800" spc="-215" dirty="0">
                <a:latin typeface="Verdana"/>
                <a:cs typeface="Verdana"/>
              </a:rPr>
              <a:t> </a:t>
            </a:r>
            <a:r>
              <a:rPr lang="en-US" sz="1800" spc="60" dirty="0">
                <a:latin typeface="Verdana"/>
                <a:cs typeface="Verdana"/>
              </a:rPr>
              <a:t>can </a:t>
            </a:r>
            <a:r>
              <a:rPr lang="en-US" sz="1800" spc="-5" dirty="0">
                <a:latin typeface="Verdana"/>
                <a:cs typeface="Verdana"/>
              </a:rPr>
              <a:t>anal</a:t>
            </a:r>
            <a:r>
              <a:rPr lang="en-US" sz="1800" spc="-30" dirty="0">
                <a:latin typeface="Verdana"/>
                <a:cs typeface="Verdana"/>
              </a:rPr>
              <a:t>y</a:t>
            </a:r>
            <a:r>
              <a:rPr lang="en-US" sz="1800" spc="-50" dirty="0">
                <a:latin typeface="Verdana"/>
                <a:cs typeface="Verdana"/>
              </a:rPr>
              <a:t>z</a:t>
            </a:r>
            <a:r>
              <a:rPr lang="en-US" sz="1800" spc="35" dirty="0">
                <a:latin typeface="Verdana"/>
                <a:cs typeface="Verdana"/>
              </a:rPr>
              <a:t>e</a:t>
            </a:r>
            <a:r>
              <a:rPr lang="en-US" sz="1800" spc="-215" dirty="0">
                <a:latin typeface="Verdana"/>
                <a:cs typeface="Verdana"/>
              </a:rPr>
              <a:t> </a:t>
            </a:r>
            <a:r>
              <a:rPr lang="en-US" sz="1800" spc="-15" dirty="0">
                <a:solidFill>
                  <a:srgbClr val="000000"/>
                </a:solidFill>
                <a:latin typeface="Verdana"/>
                <a:cs typeface="Verdana"/>
              </a:rPr>
              <a:t>sa</a:t>
            </a:r>
            <a:r>
              <a:rPr lang="en-US" sz="1800" spc="-65" dirty="0">
                <a:solidFill>
                  <a:srgbClr val="000000"/>
                </a:solidFill>
                <a:latin typeface="Verdana"/>
                <a:cs typeface="Verdana"/>
              </a:rPr>
              <a:t>t</a:t>
            </a:r>
            <a:r>
              <a:rPr lang="en-US" sz="1800" spc="10" dirty="0">
                <a:solidFill>
                  <a:srgbClr val="000000"/>
                </a:solidFill>
                <a:latin typeface="Verdana"/>
                <a:cs typeface="Verdana"/>
              </a:rPr>
              <a:t>elli</a:t>
            </a:r>
            <a:r>
              <a:rPr lang="en-US" sz="1800" spc="-40" dirty="0">
                <a:solidFill>
                  <a:srgbClr val="000000"/>
                </a:solidFill>
                <a:latin typeface="Verdana"/>
                <a:cs typeface="Verdana"/>
              </a:rPr>
              <a:t>t</a:t>
            </a:r>
            <a:r>
              <a:rPr lang="en-US" sz="1800" spc="35" dirty="0">
                <a:solidFill>
                  <a:srgbClr val="000000"/>
                </a:solidFill>
                <a:latin typeface="Verdana"/>
                <a:cs typeface="Verdana"/>
              </a:rPr>
              <a:t>e</a:t>
            </a:r>
            <a:r>
              <a:rPr lang="en-US" sz="1800" spc="-215" dirty="0">
                <a:solidFill>
                  <a:srgbClr val="000000"/>
                </a:solidFill>
                <a:latin typeface="Verdana"/>
                <a:cs typeface="Verdana"/>
              </a:rPr>
              <a:t> </a:t>
            </a:r>
            <a:r>
              <a:rPr lang="en-US" sz="1800" spc="65" dirty="0">
                <a:solidFill>
                  <a:srgbClr val="000000"/>
                </a:solidFill>
                <a:latin typeface="Verdana"/>
                <a:cs typeface="Verdana"/>
              </a:rPr>
              <a:t>image</a:t>
            </a:r>
            <a:r>
              <a:rPr lang="en-US" sz="1800" spc="80" dirty="0">
                <a:solidFill>
                  <a:srgbClr val="000000"/>
                </a:solidFill>
                <a:latin typeface="Verdana"/>
                <a:cs typeface="Verdana"/>
              </a:rPr>
              <a:t>r</a:t>
            </a:r>
            <a:r>
              <a:rPr lang="en-US" sz="1800" spc="-110" dirty="0">
                <a:solidFill>
                  <a:srgbClr val="000000"/>
                </a:solidFill>
                <a:latin typeface="Verdana"/>
                <a:cs typeface="Verdana"/>
              </a:rPr>
              <a:t>y</a:t>
            </a:r>
            <a:r>
              <a:rPr lang="en-US" sz="1800" spc="-215" dirty="0">
                <a:solidFill>
                  <a:srgbClr val="000000"/>
                </a:solidFill>
                <a:latin typeface="Verdana"/>
                <a:cs typeface="Verdana"/>
              </a:rPr>
              <a:t> </a:t>
            </a:r>
            <a:r>
              <a:rPr lang="en-US" sz="1800" spc="70" dirty="0">
                <a:latin typeface="Verdana"/>
                <a:cs typeface="Verdana"/>
              </a:rPr>
              <a:t>and  </a:t>
            </a:r>
            <a:r>
              <a:rPr lang="en-US" sz="1800" spc="5" dirty="0">
                <a:solidFill>
                  <a:srgbClr val="000000"/>
                </a:solidFill>
                <a:latin typeface="Verdana"/>
                <a:cs typeface="Verdana"/>
              </a:rPr>
              <a:t>sensor</a:t>
            </a:r>
            <a:r>
              <a:rPr lang="en-US" sz="1800" spc="-215" dirty="0">
                <a:solidFill>
                  <a:srgbClr val="000000"/>
                </a:solidFill>
                <a:latin typeface="Verdana"/>
                <a:cs typeface="Verdana"/>
              </a:rPr>
              <a:t> </a:t>
            </a:r>
            <a:r>
              <a:rPr lang="en-US" sz="1800" spc="40" dirty="0">
                <a:solidFill>
                  <a:srgbClr val="000000"/>
                </a:solidFill>
                <a:latin typeface="Verdana"/>
                <a:cs typeface="Verdana"/>
              </a:rPr>
              <a:t>data</a:t>
            </a:r>
            <a:r>
              <a:rPr lang="en-US" sz="1800" spc="-215" dirty="0">
                <a:solidFill>
                  <a:srgbClr val="000000"/>
                </a:solidFill>
                <a:latin typeface="Verdana"/>
                <a:cs typeface="Verdana"/>
              </a:rPr>
              <a:t> </a:t>
            </a:r>
            <a:r>
              <a:rPr lang="en-US" sz="1800" spc="-15" dirty="0">
                <a:latin typeface="Verdana"/>
                <a:cs typeface="Verdana"/>
              </a:rPr>
              <a:t>t</a:t>
            </a:r>
            <a:r>
              <a:rPr lang="en-US" sz="1800" spc="60" dirty="0">
                <a:latin typeface="Verdana"/>
                <a:cs typeface="Verdana"/>
              </a:rPr>
              <a:t>o</a:t>
            </a:r>
            <a:r>
              <a:rPr lang="en-US" sz="1800" spc="-215" dirty="0">
                <a:latin typeface="Verdana"/>
                <a:cs typeface="Verdana"/>
              </a:rPr>
              <a:t> </a:t>
            </a:r>
            <a:r>
              <a:rPr lang="en-US" sz="1800" spc="45" dirty="0">
                <a:latin typeface="Verdana"/>
                <a:cs typeface="Verdana"/>
              </a:rPr>
              <a:t>identi</a:t>
            </a:r>
            <a:r>
              <a:rPr lang="en-US" sz="1800" spc="55" dirty="0">
                <a:latin typeface="Verdana"/>
                <a:cs typeface="Verdana"/>
              </a:rPr>
              <a:t>f</a:t>
            </a:r>
            <a:r>
              <a:rPr lang="en-US" sz="1800" spc="-110" dirty="0">
                <a:latin typeface="Verdana"/>
                <a:cs typeface="Verdana"/>
              </a:rPr>
              <a:t>y</a:t>
            </a:r>
            <a:r>
              <a:rPr lang="en-US" sz="1800" spc="-215" dirty="0">
                <a:latin typeface="Verdana"/>
                <a:cs typeface="Verdana"/>
              </a:rPr>
              <a:t> </a:t>
            </a:r>
            <a:r>
              <a:rPr lang="en-US" sz="1800" spc="140" dirty="0">
                <a:latin typeface="Verdana"/>
                <a:cs typeface="Verdana"/>
              </a:rPr>
              <a:t>p</a:t>
            </a:r>
            <a:r>
              <a:rPr lang="en-US" sz="1800" spc="15" dirty="0">
                <a:latin typeface="Verdana"/>
                <a:cs typeface="Verdana"/>
              </a:rPr>
              <a:t>a</a:t>
            </a:r>
            <a:r>
              <a:rPr lang="en-US" sz="1800" spc="-25" dirty="0">
                <a:latin typeface="Verdana"/>
                <a:cs typeface="Verdana"/>
              </a:rPr>
              <a:t>t</a:t>
            </a:r>
            <a:r>
              <a:rPr lang="en-US" sz="1800" spc="-15" dirty="0">
                <a:latin typeface="Verdana"/>
                <a:cs typeface="Verdana"/>
              </a:rPr>
              <a:t>te</a:t>
            </a:r>
            <a:r>
              <a:rPr lang="en-US" sz="1800" spc="-30" dirty="0">
                <a:latin typeface="Verdana"/>
                <a:cs typeface="Verdana"/>
              </a:rPr>
              <a:t>r</a:t>
            </a:r>
            <a:r>
              <a:rPr lang="en-US" sz="1800" spc="20" dirty="0">
                <a:latin typeface="Verdana"/>
                <a:cs typeface="Verdana"/>
              </a:rPr>
              <a:t>ns </a:t>
            </a:r>
            <a:r>
              <a:rPr lang="en-US" sz="1800" spc="5" dirty="0">
                <a:latin typeface="Verdana"/>
                <a:cs typeface="Verdana"/>
              </a:rPr>
              <a:t>asso</a:t>
            </a:r>
            <a:r>
              <a:rPr lang="en-US" sz="1800" spc="-15" dirty="0">
                <a:latin typeface="Verdana"/>
                <a:cs typeface="Verdana"/>
              </a:rPr>
              <a:t>c</a:t>
            </a:r>
            <a:r>
              <a:rPr lang="en-US" sz="1800" spc="5" dirty="0">
                <a:latin typeface="Verdana"/>
                <a:cs typeface="Verdana"/>
              </a:rPr>
              <a:t>ia</a:t>
            </a:r>
            <a:r>
              <a:rPr lang="en-US" sz="1800" spc="-45" dirty="0">
                <a:latin typeface="Verdana"/>
                <a:cs typeface="Verdana"/>
              </a:rPr>
              <a:t>t</a:t>
            </a:r>
            <a:r>
              <a:rPr lang="en-US" sz="1800" spc="90" dirty="0">
                <a:latin typeface="Verdana"/>
                <a:cs typeface="Verdana"/>
              </a:rPr>
              <a:t>ed</a:t>
            </a:r>
            <a:r>
              <a:rPr lang="en-US" sz="1800" spc="-215" dirty="0">
                <a:latin typeface="Verdana"/>
                <a:cs typeface="Verdana"/>
              </a:rPr>
              <a:t> </a:t>
            </a:r>
            <a:r>
              <a:rPr lang="en-US" sz="1800" spc="80" dirty="0">
                <a:latin typeface="Verdana"/>
                <a:cs typeface="Verdana"/>
              </a:rPr>
              <a:t>with</a:t>
            </a:r>
            <a:r>
              <a:rPr lang="en-US" sz="1800" spc="-215" dirty="0">
                <a:latin typeface="Verdana"/>
                <a:cs typeface="Verdana"/>
              </a:rPr>
              <a:t> </a:t>
            </a:r>
            <a:r>
              <a:rPr lang="en-US" sz="1800" spc="80" dirty="0">
                <a:latin typeface="Verdana"/>
                <a:cs typeface="Verdana"/>
              </a:rPr>
              <a:t>h</a:t>
            </a:r>
            <a:r>
              <a:rPr lang="en-US" sz="1800" spc="35" dirty="0">
                <a:latin typeface="Verdana"/>
                <a:cs typeface="Verdana"/>
              </a:rPr>
              <a:t>e</a:t>
            </a:r>
            <a:r>
              <a:rPr lang="en-US" sz="1800" spc="-10" dirty="0">
                <a:latin typeface="Verdana"/>
                <a:cs typeface="Verdana"/>
              </a:rPr>
              <a:t>al</a:t>
            </a:r>
            <a:r>
              <a:rPr lang="en-US" sz="1800" spc="60" dirty="0">
                <a:latin typeface="Verdana"/>
                <a:cs typeface="Verdana"/>
              </a:rPr>
              <a:t>t</a:t>
            </a:r>
            <a:r>
              <a:rPr lang="en-US" sz="1800" spc="70" dirty="0">
                <a:latin typeface="Verdana"/>
                <a:cs typeface="Verdana"/>
              </a:rPr>
              <a:t>h</a:t>
            </a:r>
            <a:r>
              <a:rPr lang="en-US" sz="1800" spc="-110" dirty="0">
                <a:latin typeface="Verdana"/>
                <a:cs typeface="Verdana"/>
              </a:rPr>
              <a:t>y</a:t>
            </a:r>
            <a:r>
              <a:rPr lang="en-US" sz="1800" spc="-215" dirty="0">
                <a:latin typeface="Verdana"/>
                <a:cs typeface="Verdana"/>
              </a:rPr>
              <a:t> </a:t>
            </a:r>
            <a:r>
              <a:rPr lang="en-US" sz="1800" spc="70" dirty="0">
                <a:latin typeface="Verdana"/>
                <a:cs typeface="Verdana"/>
              </a:rPr>
              <a:t>and </a:t>
            </a:r>
            <a:r>
              <a:rPr lang="en-US" sz="1800" spc="25" dirty="0">
                <a:latin typeface="Verdana"/>
                <a:cs typeface="Verdana"/>
              </a:rPr>
              <a:t>dis</a:t>
            </a:r>
            <a:r>
              <a:rPr lang="en-US" sz="1800" spc="-10" dirty="0">
                <a:latin typeface="Verdana"/>
                <a:cs typeface="Verdana"/>
              </a:rPr>
              <a:t>e</a:t>
            </a:r>
            <a:r>
              <a:rPr lang="en-US" sz="1800" spc="25" dirty="0">
                <a:latin typeface="Verdana"/>
                <a:cs typeface="Verdana"/>
              </a:rPr>
              <a:t>ased</a:t>
            </a:r>
            <a:r>
              <a:rPr lang="en-US" sz="1800" spc="-215" dirty="0">
                <a:latin typeface="Verdana"/>
                <a:cs typeface="Verdana"/>
              </a:rPr>
              <a:t> </a:t>
            </a:r>
            <a:r>
              <a:rPr lang="en-US" sz="1800" spc="35" dirty="0">
                <a:latin typeface="Verdana"/>
                <a:cs typeface="Verdana"/>
              </a:rPr>
              <a:t>c</a:t>
            </a:r>
            <a:r>
              <a:rPr lang="en-US" sz="1800" spc="-10" dirty="0">
                <a:latin typeface="Verdana"/>
                <a:cs typeface="Verdana"/>
              </a:rPr>
              <a:t>r</a:t>
            </a:r>
            <a:r>
              <a:rPr lang="en-US" sz="1800" spc="-55" dirty="0">
                <a:latin typeface="Verdana"/>
                <a:cs typeface="Verdana"/>
              </a:rPr>
              <a:t>ops.</a:t>
            </a:r>
            <a:r>
              <a:rPr lang="en-US" sz="1800" spc="-215" dirty="0">
                <a:latin typeface="Verdana"/>
                <a:cs typeface="Verdana"/>
              </a:rPr>
              <a:t> </a:t>
            </a:r>
          </a:p>
          <a:p>
            <a:pPr marL="285750" indent="-285750">
              <a:buFont typeface="Wingdings" pitchFamily="2" charset="2"/>
              <a:buChar char="Ø"/>
            </a:pPr>
            <a:r>
              <a:rPr lang="en-US" sz="1800" spc="-15" dirty="0">
                <a:latin typeface="Verdana"/>
                <a:cs typeface="Verdana"/>
              </a:rPr>
              <a:t>This</a:t>
            </a:r>
            <a:r>
              <a:rPr lang="en-US" sz="1800" spc="-215" dirty="0">
                <a:latin typeface="Verdana"/>
                <a:cs typeface="Verdana"/>
              </a:rPr>
              <a:t> </a:t>
            </a:r>
            <a:r>
              <a:rPr lang="en-US" sz="1800" spc="35" dirty="0">
                <a:latin typeface="Verdana"/>
                <a:cs typeface="Verdana"/>
              </a:rPr>
              <a:t>enables</a:t>
            </a:r>
            <a:r>
              <a:rPr lang="en-US" sz="1800" spc="-215" dirty="0">
                <a:latin typeface="Verdana"/>
                <a:cs typeface="Verdana"/>
              </a:rPr>
              <a:t> </a:t>
            </a:r>
            <a:r>
              <a:rPr lang="en-US" sz="1800" spc="-5" dirty="0">
                <a:solidFill>
                  <a:srgbClr val="000000"/>
                </a:solidFill>
                <a:latin typeface="Verdana"/>
                <a:cs typeface="Verdana"/>
              </a:rPr>
              <a:t>e</a:t>
            </a:r>
            <a:r>
              <a:rPr lang="en-US" sz="1800" spc="-40" dirty="0">
                <a:solidFill>
                  <a:srgbClr val="000000"/>
                </a:solidFill>
                <a:latin typeface="Verdana"/>
                <a:cs typeface="Verdana"/>
              </a:rPr>
              <a:t>a</a:t>
            </a:r>
            <a:r>
              <a:rPr lang="en-US" sz="1800" spc="-50" dirty="0">
                <a:solidFill>
                  <a:srgbClr val="000000"/>
                </a:solidFill>
                <a:latin typeface="Verdana"/>
                <a:cs typeface="Verdana"/>
              </a:rPr>
              <a:t>r</a:t>
            </a:r>
            <a:r>
              <a:rPr lang="en-US" sz="1800" spc="-55" dirty="0">
                <a:solidFill>
                  <a:srgbClr val="000000"/>
                </a:solidFill>
                <a:latin typeface="Verdana"/>
                <a:cs typeface="Verdana"/>
              </a:rPr>
              <a:t>ly  </a:t>
            </a:r>
            <a:r>
              <a:rPr lang="en-US" sz="1800" spc="50" dirty="0">
                <a:solidFill>
                  <a:srgbClr val="000000"/>
                </a:solidFill>
                <a:latin typeface="Verdana"/>
                <a:cs typeface="Verdana"/>
              </a:rPr>
              <a:t>in</a:t>
            </a:r>
            <a:r>
              <a:rPr lang="en-US" sz="1800" spc="-5" dirty="0">
                <a:solidFill>
                  <a:srgbClr val="000000"/>
                </a:solidFill>
                <a:latin typeface="Verdana"/>
                <a:cs typeface="Verdana"/>
              </a:rPr>
              <a:t>t</a:t>
            </a:r>
            <a:r>
              <a:rPr lang="en-US" sz="1800" spc="-15" dirty="0">
                <a:solidFill>
                  <a:srgbClr val="000000"/>
                </a:solidFill>
                <a:latin typeface="Verdana"/>
                <a:cs typeface="Verdana"/>
              </a:rPr>
              <a:t>e</a:t>
            </a:r>
            <a:r>
              <a:rPr lang="en-US" sz="1800" spc="25" dirty="0">
                <a:solidFill>
                  <a:srgbClr val="000000"/>
                </a:solidFill>
                <a:latin typeface="Verdana"/>
                <a:cs typeface="Verdana"/>
              </a:rPr>
              <a:t>r</a:t>
            </a:r>
            <a:r>
              <a:rPr lang="en-US" sz="1800" spc="-110" dirty="0">
                <a:solidFill>
                  <a:srgbClr val="000000"/>
                </a:solidFill>
                <a:latin typeface="Verdana"/>
                <a:cs typeface="Verdana"/>
              </a:rPr>
              <a:t>vention</a:t>
            </a:r>
            <a:r>
              <a:rPr lang="en-US" sz="1800" dirty="0">
                <a:solidFill>
                  <a:srgbClr val="000000"/>
                </a:solidFill>
                <a:latin typeface="Verdana"/>
                <a:cs typeface="Verdana"/>
              </a:rPr>
              <a:t> </a:t>
            </a:r>
            <a:r>
              <a:rPr lang="en-US" sz="1800" spc="85" dirty="0">
                <a:latin typeface="Verdana"/>
                <a:cs typeface="Verdana"/>
              </a:rPr>
              <a:t>and</a:t>
            </a:r>
            <a:r>
              <a:rPr lang="en-US" sz="1800" spc="-215" dirty="0">
                <a:latin typeface="Verdana"/>
                <a:cs typeface="Verdana"/>
              </a:rPr>
              <a:t> </a:t>
            </a:r>
            <a:r>
              <a:rPr lang="en-US" sz="1800" spc="-10" dirty="0">
                <a:solidFill>
                  <a:srgbClr val="000000"/>
                </a:solidFill>
                <a:latin typeface="Verdana"/>
                <a:cs typeface="Verdana"/>
              </a:rPr>
              <a:t>ta</a:t>
            </a:r>
            <a:r>
              <a:rPr lang="en-US" sz="1800" spc="-45" dirty="0">
                <a:solidFill>
                  <a:srgbClr val="000000"/>
                </a:solidFill>
                <a:latin typeface="Verdana"/>
                <a:cs typeface="Verdana"/>
              </a:rPr>
              <a:t>r</a:t>
            </a:r>
            <a:r>
              <a:rPr lang="en-US" sz="1800" spc="90" dirty="0">
                <a:solidFill>
                  <a:srgbClr val="000000"/>
                </a:solidFill>
                <a:latin typeface="Verdana"/>
                <a:cs typeface="Verdana"/>
              </a:rPr>
              <a:t>ge</a:t>
            </a:r>
            <a:r>
              <a:rPr lang="en-US" sz="1800" spc="5" dirty="0">
                <a:solidFill>
                  <a:srgbClr val="000000"/>
                </a:solidFill>
                <a:latin typeface="Verdana"/>
                <a:cs typeface="Verdana"/>
              </a:rPr>
              <a:t>t</a:t>
            </a:r>
            <a:r>
              <a:rPr lang="en-US" sz="1800" spc="70" dirty="0">
                <a:solidFill>
                  <a:srgbClr val="000000"/>
                </a:solidFill>
                <a:latin typeface="Verdana"/>
                <a:cs typeface="Verdana"/>
              </a:rPr>
              <a:t>ed  </a:t>
            </a:r>
            <a:r>
              <a:rPr lang="en-US" sz="1800" dirty="0">
                <a:solidFill>
                  <a:srgbClr val="000000"/>
                </a:solidFill>
                <a:latin typeface="Verdana"/>
                <a:cs typeface="Verdana"/>
              </a:rPr>
              <a:t>treatment</a:t>
            </a:r>
            <a:r>
              <a:rPr lang="en-US" sz="1800" dirty="0">
                <a:latin typeface="Verdana"/>
                <a:cs typeface="Verdana"/>
              </a:rPr>
              <a:t>.</a:t>
            </a:r>
            <a:endParaRPr lang="en-IN" sz="1800" dirty="0"/>
          </a:p>
        </p:txBody>
      </p:sp>
    </p:spTree>
    <p:extLst>
      <p:ext uri="{BB962C8B-B14F-4D97-AF65-F5344CB8AC3E}">
        <p14:creationId xmlns:p14="http://schemas.microsoft.com/office/powerpoint/2010/main" val="356340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grpId="0" nodeType="clickEffect">
                                  <p:stCondLst>
                                    <p:cond delay="0"/>
                                  </p:stCondLst>
                                  <p:childTnLst>
                                    <p:animEffect transition="out" filter="wipe(down)">
                                      <p:cBhvr>
                                        <p:cTn id="6" dur="180" accel="50000">
                                          <p:stCondLst>
                                            <p:cond delay="1820"/>
                                          </p:stCondLst>
                                        </p:cTn>
                                        <p:tgtEl>
                                          <p:spTgt spid="2"/>
                                        </p:tgtEl>
                                      </p:cBhvr>
                                    </p:animEffect>
                                    <p:anim calcmode="lin" valueType="num">
                                      <p:cBhvr>
                                        <p:cTn id="7" dur="1822" tmFilter="0,0; 0.14,0.31; 0.43,0.73; 0.71,0.91; 1.0,1.0">
                                          <p:stCondLst>
                                            <p:cond delay="0"/>
                                          </p:stCondLst>
                                        </p:cTn>
                                        <p:tgtEl>
                                          <p:spTgt spid="2"/>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2"/>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2"/>
                                        </p:tgtEl>
                                        <p:attrNameLst>
                                          <p:attrName>ppt_y</p:attrName>
                                        </p:attrNameLst>
                                      </p:cBhvr>
                                      <p:tavLst>
                                        <p:tav tm="0">
                                          <p:val>
                                            <p:strVal val="ppt_y"/>
                                          </p:val>
                                        </p:tav>
                                        <p:tav tm="100000">
                                          <p:val>
                                            <p:strVal val="ppt_y+ppt_h"/>
                                          </p:val>
                                        </p:tav>
                                      </p:tavLst>
                                    </p:anim>
                                    <p:animScale>
                                      <p:cBhvr>
                                        <p:cTn id="14" dur="26">
                                          <p:stCondLst>
                                            <p:cond delay="620"/>
                                          </p:stCondLst>
                                        </p:cTn>
                                        <p:tgtEl>
                                          <p:spTgt spid="2"/>
                                        </p:tgtEl>
                                      </p:cBhvr>
                                      <p:to x="100000" y="60000"/>
                                    </p:animScale>
                                    <p:animScale>
                                      <p:cBhvr>
                                        <p:cTn id="15" dur="166" decel="50000">
                                          <p:stCondLst>
                                            <p:cond delay="646"/>
                                          </p:stCondLst>
                                        </p:cTn>
                                        <p:tgtEl>
                                          <p:spTgt spid="2"/>
                                        </p:tgtEl>
                                      </p:cBhvr>
                                      <p:to x="100000" y="100000"/>
                                    </p:animScale>
                                    <p:animScale>
                                      <p:cBhvr>
                                        <p:cTn id="16" dur="26">
                                          <p:stCondLst>
                                            <p:cond delay="1312"/>
                                          </p:stCondLst>
                                        </p:cTn>
                                        <p:tgtEl>
                                          <p:spTgt spid="2"/>
                                        </p:tgtEl>
                                      </p:cBhvr>
                                      <p:to x="100000" y="80000"/>
                                    </p:animScale>
                                    <p:animScale>
                                      <p:cBhvr>
                                        <p:cTn id="17" dur="166" decel="50000">
                                          <p:stCondLst>
                                            <p:cond delay="1338"/>
                                          </p:stCondLst>
                                        </p:cTn>
                                        <p:tgtEl>
                                          <p:spTgt spid="2"/>
                                        </p:tgtEl>
                                      </p:cBhvr>
                                      <p:to x="100000" y="100000"/>
                                    </p:animScale>
                                    <p:animScale>
                                      <p:cBhvr>
                                        <p:cTn id="18" dur="26">
                                          <p:stCondLst>
                                            <p:cond delay="1642"/>
                                          </p:stCondLst>
                                        </p:cTn>
                                        <p:tgtEl>
                                          <p:spTgt spid="2"/>
                                        </p:tgtEl>
                                      </p:cBhvr>
                                      <p:to x="100000" y="90000"/>
                                    </p:animScale>
                                    <p:animScale>
                                      <p:cBhvr>
                                        <p:cTn id="19" dur="166" decel="50000">
                                          <p:stCondLst>
                                            <p:cond delay="1668"/>
                                          </p:stCondLst>
                                        </p:cTn>
                                        <p:tgtEl>
                                          <p:spTgt spid="2"/>
                                        </p:tgtEl>
                                      </p:cBhvr>
                                      <p:to x="100000" y="100000"/>
                                    </p:animScale>
                                    <p:animScale>
                                      <p:cBhvr>
                                        <p:cTn id="20" dur="26">
                                          <p:stCondLst>
                                            <p:cond delay="1808"/>
                                          </p:stCondLst>
                                        </p:cTn>
                                        <p:tgtEl>
                                          <p:spTgt spid="2"/>
                                        </p:tgtEl>
                                      </p:cBhvr>
                                      <p:to x="100000" y="95000"/>
                                    </p:animScale>
                                    <p:animScale>
                                      <p:cBhvr>
                                        <p:cTn id="21" dur="166" decel="50000">
                                          <p:stCondLst>
                                            <p:cond delay="1834"/>
                                          </p:stCondLst>
                                        </p:cTn>
                                        <p:tgtEl>
                                          <p:spTgt spid="2"/>
                                        </p:tgtEl>
                                      </p:cBhvr>
                                      <p:to x="100000" y="100000"/>
                                    </p:animScale>
                                    <p:set>
                                      <p:cBhvr>
                                        <p:cTn id="22" dur="1" fill="hold">
                                          <p:stCondLst>
                                            <p:cond delay="19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grpId="0" nodeType="clickEffect">
                                  <p:stCondLst>
                                    <p:cond delay="0"/>
                                  </p:stCondLst>
                                  <p:childTnLst>
                                    <p:anim calcmode="lin" valueType="num">
                                      <p:cBhvr additive="base">
                                        <p:cTn id="26"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7" dur="500"/>
                                        <p:tgtEl>
                                          <p:spTgt spid="3">
                                            <p:txEl>
                                              <p:pRg st="0" end="0"/>
                                            </p:txEl>
                                          </p:spTgt>
                                        </p:tgtEl>
                                        <p:attrNameLst>
                                          <p:attrName>ppt_y</p:attrName>
                                        </p:attrNameLst>
                                      </p:cBhvr>
                                      <p:tavLst>
                                        <p:tav tm="0">
                                          <p:val>
                                            <p:strVal val="ppt_y"/>
                                          </p:val>
                                        </p:tav>
                                        <p:tav tm="100000">
                                          <p:val>
                                            <p:strVal val="1+ppt_h/2"/>
                                          </p:val>
                                        </p:tav>
                                      </p:tavLst>
                                    </p:anim>
                                    <p:set>
                                      <p:cBhvr>
                                        <p:cTn id="28"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grpId="0" nodeType="clickEffect">
                                  <p:stCondLst>
                                    <p:cond delay="0"/>
                                  </p:stCondLst>
                                  <p:childTnLst>
                                    <p:anim calcmode="lin" valueType="num">
                                      <p:cBhvr additive="base">
                                        <p:cTn id="32" dur="500"/>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3" dur="500"/>
                                        <p:tgtEl>
                                          <p:spTgt spid="3">
                                            <p:txEl>
                                              <p:pRg st="1" end="1"/>
                                            </p:txEl>
                                          </p:spTgt>
                                        </p:tgtEl>
                                        <p:attrNameLst>
                                          <p:attrName>ppt_y</p:attrName>
                                        </p:attrNameLst>
                                      </p:cBhvr>
                                      <p:tavLst>
                                        <p:tav tm="0">
                                          <p:val>
                                            <p:strVal val="ppt_y"/>
                                          </p:val>
                                        </p:tav>
                                        <p:tav tm="100000">
                                          <p:val>
                                            <p:strVal val="1+ppt_h/2"/>
                                          </p:val>
                                        </p:tav>
                                      </p:tavLst>
                                    </p:anim>
                                    <p:set>
                                      <p:cBhvr>
                                        <p:cTn id="34"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6665" y="1570192"/>
            <a:ext cx="8695944" cy="1325880"/>
          </a:xfrm>
        </p:spPr>
        <p:txBody>
          <a:bodyPr>
            <a:normAutofit/>
          </a:bodyPr>
          <a:lstStyle/>
          <a:p>
            <a:r>
              <a:rPr lang="en-IN" sz="4000" b="1" spc="175" dirty="0">
                <a:latin typeface="Baskerville Old Face" pitchFamily="18" charset="0"/>
              </a:rPr>
              <a:t>Beneﬁts</a:t>
            </a:r>
            <a:r>
              <a:rPr lang="en-IN" sz="4000" b="1" spc="-75" dirty="0">
                <a:latin typeface="Baskerville Old Face" pitchFamily="18" charset="0"/>
              </a:rPr>
              <a:t> </a:t>
            </a:r>
            <a:r>
              <a:rPr lang="en-IN" sz="4000" b="1" spc="140" dirty="0">
                <a:latin typeface="Baskerville Old Face" pitchFamily="18" charset="0"/>
              </a:rPr>
              <a:t>of</a:t>
            </a:r>
            <a:r>
              <a:rPr lang="en-IN" sz="4000" b="1" spc="-75" dirty="0">
                <a:latin typeface="Baskerville Old Face" pitchFamily="18" charset="0"/>
              </a:rPr>
              <a:t> </a:t>
            </a:r>
            <a:r>
              <a:rPr lang="en-IN" sz="4000" b="1" spc="80" dirty="0">
                <a:latin typeface="Baskerville Old Face" pitchFamily="18" charset="0"/>
              </a:rPr>
              <a:t>Crop</a:t>
            </a:r>
            <a:r>
              <a:rPr lang="en-IN" sz="4000" b="1" spc="-75" dirty="0">
                <a:latin typeface="Baskerville Old Face" pitchFamily="18" charset="0"/>
              </a:rPr>
              <a:t> </a:t>
            </a:r>
            <a:r>
              <a:rPr lang="en-IN" sz="4000" b="1" spc="120" dirty="0">
                <a:latin typeface="Baskerville Old Face" pitchFamily="18" charset="0"/>
              </a:rPr>
              <a:t>Monitoring</a:t>
            </a:r>
            <a:endParaRPr lang="en-IN" sz="4000" b="1" dirty="0">
              <a:latin typeface="Baskerville Old Face" pitchFamily="18" charset="0"/>
            </a:endParaRPr>
          </a:p>
        </p:txBody>
      </p:sp>
      <p:sp>
        <p:nvSpPr>
          <p:cNvPr id="3" name="Content Placeholder 2"/>
          <p:cNvSpPr>
            <a:spLocks noGrp="1"/>
          </p:cNvSpPr>
          <p:nvPr>
            <p:ph idx="1"/>
          </p:nvPr>
        </p:nvSpPr>
        <p:spPr>
          <a:xfrm>
            <a:off x="2210637" y="2870701"/>
            <a:ext cx="7744968" cy="2697480"/>
          </a:xfrm>
        </p:spPr>
        <p:txBody>
          <a:bodyPr>
            <a:normAutofit/>
          </a:bodyPr>
          <a:lstStyle/>
          <a:p>
            <a:r>
              <a:rPr lang="en-US" sz="1800" dirty="0">
                <a:latin typeface="Verdana" pitchFamily="34" charset="0"/>
                <a:ea typeface="Verdana" pitchFamily="34" charset="0"/>
              </a:rPr>
              <a:t>By implementing machine learning for crop monitoring, farmers can achieve higher yields, reduce pesticide use, and minimize  losses due to diseases. This contributes to sustainable  agriculture.</a:t>
            </a:r>
            <a:endParaRPr lang="en-IN" sz="1800" dirty="0">
              <a:latin typeface="Verdana" pitchFamily="34" charset="0"/>
              <a:ea typeface="Verdana" pitchFamily="34" charset="0"/>
            </a:endParaRPr>
          </a:p>
        </p:txBody>
      </p:sp>
      <p:sp>
        <p:nvSpPr>
          <p:cNvPr id="4" name="Footer Placeholder 3"/>
          <p:cNvSpPr>
            <a:spLocks noGrp="1"/>
          </p:cNvSpPr>
          <p:nvPr>
            <p:ph type="ftr" sz="quarter" idx="10"/>
          </p:nvPr>
        </p:nvSpPr>
        <p:spPr/>
        <p:txBody>
          <a:bodyPr/>
          <a:lstStyle/>
          <a:p>
            <a:r>
              <a:rPr lang="en-US" dirty="0">
                <a:latin typeface="Algerian" panose="04020705040A02060702" pitchFamily="82" charset="0"/>
              </a:rPr>
              <a:t>HARVESTGUARD</a:t>
            </a:r>
          </a:p>
        </p:txBody>
      </p:sp>
      <p:sp>
        <p:nvSpPr>
          <p:cNvPr id="5" name="Slide Number Placeholder 4"/>
          <p:cNvSpPr>
            <a:spLocks noGrp="1"/>
          </p:cNvSpPr>
          <p:nvPr>
            <p:ph type="sldNum" sz="quarter" idx="11"/>
          </p:nvPr>
        </p:nvSpPr>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140407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grpId="0" nodeType="clickEffect">
                                  <p:stCondLst>
                                    <p:cond delay="0"/>
                                  </p:stCondLst>
                                  <p:iterate type="lt">
                                    <p:tmAbs val="25"/>
                                  </p:iterate>
                                  <p:childTnLst>
                                    <p:set>
                                      <p:cBhvr override="childStyle">
                                        <p:cTn id="6" dur="indefinite"/>
                                        <p:tgtEl>
                                          <p:spTgt spid="2"/>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E564-4283-8AE2-ADD2-7B3FFCFA26C7}"/>
              </a:ext>
            </a:extLst>
          </p:cNvPr>
          <p:cNvSpPr>
            <a:spLocks noGrp="1"/>
          </p:cNvSpPr>
          <p:nvPr>
            <p:ph type="title"/>
          </p:nvPr>
        </p:nvSpPr>
        <p:spPr>
          <a:xfrm>
            <a:off x="1519708" y="2649572"/>
            <a:ext cx="9053848" cy="1265606"/>
          </a:xfrm>
        </p:spPr>
        <p:txBody>
          <a:bodyPr>
            <a:normAutofit fontScale="90000"/>
          </a:bodyPr>
          <a:lstStyle/>
          <a:p>
            <a:r>
              <a:rPr lang="en-US" sz="3600" dirty="0"/>
              <a:t>Farming looks mighty easy when plow is a pencil and you’re a thousand miles from the corn fields.</a:t>
            </a:r>
          </a:p>
        </p:txBody>
      </p:sp>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a:xfrm>
            <a:off x="827123" y="2213839"/>
            <a:ext cx="941832" cy="1936750"/>
          </a:xfrm>
        </p:spPr>
        <p:txBody>
          <a:bodyPr/>
          <a:lstStyle/>
          <a:p>
            <a:r>
              <a:rPr lang="en-US" dirty="0"/>
              <a:t>“</a:t>
            </a:r>
          </a:p>
        </p:txBody>
      </p:sp>
      <p:sp>
        <p:nvSpPr>
          <p:cNvPr id="3" name="Text Placeholder 2">
            <a:extLst>
              <a:ext uri="{FF2B5EF4-FFF2-40B4-BE49-F238E27FC236}">
                <a16:creationId xmlns:a16="http://schemas.microsoft.com/office/drawing/2014/main" id="{C9CFA000-38C2-F344-E543-42483390408A}"/>
              </a:ext>
            </a:extLst>
          </p:cNvPr>
          <p:cNvSpPr>
            <a:spLocks noGrp="1"/>
          </p:cNvSpPr>
          <p:nvPr>
            <p:ph type="body" idx="1"/>
          </p:nvPr>
        </p:nvSpPr>
        <p:spPr>
          <a:xfrm>
            <a:off x="1627545" y="4183458"/>
            <a:ext cx="8705089" cy="457200"/>
          </a:xfrm>
        </p:spPr>
        <p:txBody>
          <a:bodyPr/>
          <a:lstStyle/>
          <a:p>
            <a:r>
              <a:rPr lang="en-US" dirty="0"/>
              <a:t>Dwight D . Eisenhower.</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a:xfrm>
            <a:off x="9853451" y="2936381"/>
            <a:ext cx="945473" cy="1674281"/>
          </a:xfrm>
        </p:spPr>
        <p:txBody>
          <a:bodyPr/>
          <a:lstStyle/>
          <a:p>
            <a:r>
              <a:rPr lang="en-US" dirty="0"/>
              <a:t>”</a:t>
            </a:r>
          </a:p>
        </p:txBody>
      </p:sp>
    </p:spTree>
    <p:extLst>
      <p:ext uri="{BB962C8B-B14F-4D97-AF65-F5344CB8AC3E}">
        <p14:creationId xmlns:p14="http://schemas.microsoft.com/office/powerpoint/2010/main" val="156398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Vertic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barn(inVertical)">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bldP spid="11" grpId="0" build="p"/>
    </p:bldLst>
  </p:timing>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s>
</ds:datastoreItem>
</file>

<file path=customXml/itemProps2.xml><?xml version="1.0" encoding="utf-8"?>
<ds:datastoreItem xmlns:ds="http://schemas.openxmlformats.org/officeDocument/2006/customXml" ds:itemID="{8FBB2F3B-6257-41BB-8B64-5AC7494F274B}">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customXml/itemProps3.xml><?xml version="1.0" encoding="utf-8"?>
<ds:datastoreItem xmlns:ds="http://schemas.openxmlformats.org/officeDocument/2006/customXml" ds:itemID="{9ACE2AAA-C718-435C-B4E6-95A08ACAC44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Slipstream</Template>
  <TotalTime>210</TotalTime>
  <Words>408</Words>
  <Application>Microsoft Office PowerPoint</Application>
  <PresentationFormat>Widescreen</PresentationFormat>
  <Paragraphs>108</Paragraphs>
  <Slides>15</Slides>
  <Notes>2</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HARVESTGUARD AGRI BASED…</vt:lpstr>
      <vt:lpstr>Agenda</vt:lpstr>
      <vt:lpstr>Introduction</vt:lpstr>
      <vt:lpstr>Fruitful Harvesting</vt:lpstr>
      <vt:lpstr>Organic Pesticides </vt:lpstr>
      <vt:lpstr>Challenges in Agriculture</vt:lpstr>
      <vt:lpstr>Machine Learning  Applications</vt:lpstr>
      <vt:lpstr>Beneﬁts of Crop Monitoring</vt:lpstr>
      <vt:lpstr>Farming looks mighty easy when plow is a pencil and you’re a thousand miles from the corn fields.</vt:lpstr>
      <vt:lpstr>Disease Detection with  Machine Learning</vt:lpstr>
      <vt:lpstr>Crop Diseases</vt:lpstr>
      <vt:lpstr>Latest Technologies in crop monitoring. </vt:lpstr>
      <vt:lpstr>Implementation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HARVESTGUARD AGRI BASED…</dc:title>
  <dc:creator>JAYAKRISHNABHARATHI S 21CS022</dc:creator>
  <cp:lastModifiedBy>Jaibharathi CSE</cp:lastModifiedBy>
  <cp:revision>25</cp:revision>
  <dcterms:created xsi:type="dcterms:W3CDTF">2024-03-14T09:05:10Z</dcterms:created>
  <dcterms:modified xsi:type="dcterms:W3CDTF">2024-03-14T17:34:11Z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